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B66211-43EF-4E86-B40D-E08855A4A670}" type="doc">
      <dgm:prSet loTypeId="urn:microsoft.com/office/officeart/2005/8/layout/gear1" loCatId="cycle" qsTypeId="urn:microsoft.com/office/officeart/2005/8/quickstyle/simple1" qsCatId="simple" csTypeId="urn:microsoft.com/office/officeart/2005/8/colors/accent1_2" csCatId="accent1" phldr="1"/>
      <dgm:spPr/>
    </dgm:pt>
    <dgm:pt modelId="{6D0E9575-7BF7-4157-8EA8-BE15D6A28779}">
      <dgm:prSet phldrT="[Text]" custT="1"/>
      <dgm:spPr/>
      <dgm:t>
        <a:bodyPr/>
        <a:lstStyle/>
        <a:p>
          <a:r>
            <a:rPr lang="sr-Latn-CS" sz="1400" b="1" dirty="0" smtClean="0"/>
            <a:t>UČENJE</a:t>
          </a:r>
          <a:endParaRPr lang="sr-Latn-CS" sz="1400" b="1" dirty="0"/>
        </a:p>
      </dgm:t>
    </dgm:pt>
    <dgm:pt modelId="{C04694A5-0DFD-4C9B-8B9B-99EF7E3420C0}" type="parTrans" cxnId="{F3389775-5FAD-48FF-BD62-2C201BB5F566}">
      <dgm:prSet/>
      <dgm:spPr/>
      <dgm:t>
        <a:bodyPr/>
        <a:lstStyle/>
        <a:p>
          <a:endParaRPr lang="sr-Latn-CS"/>
        </a:p>
      </dgm:t>
    </dgm:pt>
    <dgm:pt modelId="{1CE5340E-D0C0-4FED-B855-7B6C32AD5A4B}" type="sibTrans" cxnId="{F3389775-5FAD-48FF-BD62-2C201BB5F566}">
      <dgm:prSet/>
      <dgm:spPr/>
      <dgm:t>
        <a:bodyPr/>
        <a:lstStyle/>
        <a:p>
          <a:endParaRPr lang="sr-Latn-CS"/>
        </a:p>
      </dgm:t>
    </dgm:pt>
    <dgm:pt modelId="{3897AAEC-9F88-47E3-8C3C-1F3E1D18230B}">
      <dgm:prSet phldrT="[Text]" custT="1"/>
      <dgm:spPr/>
      <dgm:t>
        <a:bodyPr/>
        <a:lstStyle/>
        <a:p>
          <a:r>
            <a:rPr lang="sr-Latn-CS" sz="1400" b="1" dirty="0" smtClean="0"/>
            <a:t>HUMOR</a:t>
          </a:r>
          <a:endParaRPr lang="sr-Latn-CS" sz="1400" b="1" dirty="0"/>
        </a:p>
      </dgm:t>
    </dgm:pt>
    <dgm:pt modelId="{AEDA2CC9-9233-4EA9-9841-5BCC3611C1CF}" type="parTrans" cxnId="{0EB0A12A-E654-4094-9170-1DA2CDA9B2B9}">
      <dgm:prSet/>
      <dgm:spPr/>
      <dgm:t>
        <a:bodyPr/>
        <a:lstStyle/>
        <a:p>
          <a:endParaRPr lang="sr-Latn-CS"/>
        </a:p>
      </dgm:t>
    </dgm:pt>
    <dgm:pt modelId="{E2CF5C92-6C5C-4C8E-A6FF-E2DE4146263C}" type="sibTrans" cxnId="{0EB0A12A-E654-4094-9170-1DA2CDA9B2B9}">
      <dgm:prSet/>
      <dgm:spPr/>
      <dgm:t>
        <a:bodyPr/>
        <a:lstStyle/>
        <a:p>
          <a:endParaRPr lang="sr-Latn-CS"/>
        </a:p>
      </dgm:t>
    </dgm:pt>
    <dgm:pt modelId="{C5D114AA-8AC1-4BFC-A1C4-AABD2AB83EBC}">
      <dgm:prSet phldrT="[Text]" custT="1"/>
      <dgm:spPr/>
      <dgm:t>
        <a:bodyPr/>
        <a:lstStyle/>
        <a:p>
          <a:r>
            <a:rPr lang="sr-Latn-CS" sz="1400" b="1" dirty="0" smtClean="0"/>
            <a:t>IGRA,</a:t>
          </a:r>
        </a:p>
        <a:p>
          <a:r>
            <a:rPr lang="sr-Latn-CS" sz="1400" b="1" dirty="0" smtClean="0"/>
            <a:t>ZABAVA</a:t>
          </a:r>
          <a:endParaRPr lang="sr-Latn-CS" sz="1400" b="1" dirty="0"/>
        </a:p>
      </dgm:t>
    </dgm:pt>
    <dgm:pt modelId="{95D30264-8127-41C1-B30B-21C9C95779F2}" type="parTrans" cxnId="{6E10A57A-E551-4ABD-A425-DCC5050CF0AF}">
      <dgm:prSet/>
      <dgm:spPr/>
      <dgm:t>
        <a:bodyPr/>
        <a:lstStyle/>
        <a:p>
          <a:endParaRPr lang="sr-Latn-CS"/>
        </a:p>
      </dgm:t>
    </dgm:pt>
    <dgm:pt modelId="{94A941D1-E078-4AE3-AAA8-C87BAF952E42}" type="sibTrans" cxnId="{6E10A57A-E551-4ABD-A425-DCC5050CF0AF}">
      <dgm:prSet/>
      <dgm:spPr/>
      <dgm:t>
        <a:bodyPr/>
        <a:lstStyle/>
        <a:p>
          <a:endParaRPr lang="sr-Latn-CS"/>
        </a:p>
      </dgm:t>
    </dgm:pt>
    <dgm:pt modelId="{0CE8B2EE-5AEA-4651-9DBA-92EABC6EF200}" type="pres">
      <dgm:prSet presAssocID="{3DB66211-43EF-4E86-B40D-E08855A4A670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D7E99E00-F599-44DF-B255-0C437EB66B2B}" type="pres">
      <dgm:prSet presAssocID="{6D0E9575-7BF7-4157-8EA8-BE15D6A28779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58B6883A-EBD9-405E-A7F7-8B0772F16E93}" type="pres">
      <dgm:prSet presAssocID="{6D0E9575-7BF7-4157-8EA8-BE15D6A28779}" presName="gear1srcNode" presStyleLbl="node1" presStyleIdx="0" presStyleCnt="3"/>
      <dgm:spPr/>
      <dgm:t>
        <a:bodyPr/>
        <a:lstStyle/>
        <a:p>
          <a:endParaRPr lang="sr-Latn-CS"/>
        </a:p>
      </dgm:t>
    </dgm:pt>
    <dgm:pt modelId="{83C29892-D99E-459E-A133-CFC253D9B36C}" type="pres">
      <dgm:prSet presAssocID="{6D0E9575-7BF7-4157-8EA8-BE15D6A28779}" presName="gear1dstNode" presStyleLbl="node1" presStyleIdx="0" presStyleCnt="3"/>
      <dgm:spPr/>
      <dgm:t>
        <a:bodyPr/>
        <a:lstStyle/>
        <a:p>
          <a:endParaRPr lang="sr-Latn-CS"/>
        </a:p>
      </dgm:t>
    </dgm:pt>
    <dgm:pt modelId="{DEC18960-3087-463A-A88B-CC6A83C3A435}" type="pres">
      <dgm:prSet presAssocID="{3897AAEC-9F88-47E3-8C3C-1F3E1D18230B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D46686ED-AEEF-49BC-B4D2-72B7501A5798}" type="pres">
      <dgm:prSet presAssocID="{3897AAEC-9F88-47E3-8C3C-1F3E1D18230B}" presName="gear2srcNode" presStyleLbl="node1" presStyleIdx="1" presStyleCnt="3"/>
      <dgm:spPr/>
      <dgm:t>
        <a:bodyPr/>
        <a:lstStyle/>
        <a:p>
          <a:endParaRPr lang="sr-Latn-CS"/>
        </a:p>
      </dgm:t>
    </dgm:pt>
    <dgm:pt modelId="{80F15105-9219-43AF-AE6F-B372F43E8683}" type="pres">
      <dgm:prSet presAssocID="{3897AAEC-9F88-47E3-8C3C-1F3E1D18230B}" presName="gear2dstNode" presStyleLbl="node1" presStyleIdx="1" presStyleCnt="3"/>
      <dgm:spPr/>
      <dgm:t>
        <a:bodyPr/>
        <a:lstStyle/>
        <a:p>
          <a:endParaRPr lang="sr-Latn-CS"/>
        </a:p>
      </dgm:t>
    </dgm:pt>
    <dgm:pt modelId="{CA0F281F-01F6-4735-8855-A070F74A4EBF}" type="pres">
      <dgm:prSet presAssocID="{C5D114AA-8AC1-4BFC-A1C4-AABD2AB83EBC}" presName="gear3" presStyleLbl="node1" presStyleIdx="2" presStyleCnt="3"/>
      <dgm:spPr/>
      <dgm:t>
        <a:bodyPr/>
        <a:lstStyle/>
        <a:p>
          <a:endParaRPr lang="sr-Latn-CS"/>
        </a:p>
      </dgm:t>
    </dgm:pt>
    <dgm:pt modelId="{F51E4EAD-491C-4ABE-AC69-F042821DEFCC}" type="pres">
      <dgm:prSet presAssocID="{C5D114AA-8AC1-4BFC-A1C4-AABD2AB83EBC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BEEE79BB-7452-455E-810B-412D4FCFE9BA}" type="pres">
      <dgm:prSet presAssocID="{C5D114AA-8AC1-4BFC-A1C4-AABD2AB83EBC}" presName="gear3srcNode" presStyleLbl="node1" presStyleIdx="2" presStyleCnt="3"/>
      <dgm:spPr/>
      <dgm:t>
        <a:bodyPr/>
        <a:lstStyle/>
        <a:p>
          <a:endParaRPr lang="sr-Latn-CS"/>
        </a:p>
      </dgm:t>
    </dgm:pt>
    <dgm:pt modelId="{4A37CE9A-A3C4-4349-89A0-C18B70F6C23C}" type="pres">
      <dgm:prSet presAssocID="{C5D114AA-8AC1-4BFC-A1C4-AABD2AB83EBC}" presName="gear3dstNode" presStyleLbl="node1" presStyleIdx="2" presStyleCnt="3"/>
      <dgm:spPr/>
      <dgm:t>
        <a:bodyPr/>
        <a:lstStyle/>
        <a:p>
          <a:endParaRPr lang="sr-Latn-CS"/>
        </a:p>
      </dgm:t>
    </dgm:pt>
    <dgm:pt modelId="{8CC82BB8-8BCE-46F2-B144-109A56095364}" type="pres">
      <dgm:prSet presAssocID="{1CE5340E-D0C0-4FED-B855-7B6C32AD5A4B}" presName="connector1" presStyleLbl="sibTrans2D1" presStyleIdx="0" presStyleCnt="3"/>
      <dgm:spPr/>
      <dgm:t>
        <a:bodyPr/>
        <a:lstStyle/>
        <a:p>
          <a:endParaRPr lang="sr-Latn-CS"/>
        </a:p>
      </dgm:t>
    </dgm:pt>
    <dgm:pt modelId="{8255892F-772E-407B-B838-FFD9A6448FF6}" type="pres">
      <dgm:prSet presAssocID="{E2CF5C92-6C5C-4C8E-A6FF-E2DE4146263C}" presName="connector2" presStyleLbl="sibTrans2D1" presStyleIdx="1" presStyleCnt="3"/>
      <dgm:spPr/>
      <dgm:t>
        <a:bodyPr/>
        <a:lstStyle/>
        <a:p>
          <a:endParaRPr lang="sr-Latn-CS"/>
        </a:p>
      </dgm:t>
    </dgm:pt>
    <dgm:pt modelId="{2AD79749-B2F0-4268-93BC-6C29F810227D}" type="pres">
      <dgm:prSet presAssocID="{94A941D1-E078-4AE3-AAA8-C87BAF952E42}" presName="connector3" presStyleLbl="sibTrans2D1" presStyleIdx="2" presStyleCnt="3"/>
      <dgm:spPr/>
      <dgm:t>
        <a:bodyPr/>
        <a:lstStyle/>
        <a:p>
          <a:endParaRPr lang="sr-Latn-CS"/>
        </a:p>
      </dgm:t>
    </dgm:pt>
  </dgm:ptLst>
  <dgm:cxnLst>
    <dgm:cxn modelId="{AFED41D1-78F9-4EC2-B86E-6865AF73C6B5}" type="presOf" srcId="{6D0E9575-7BF7-4157-8EA8-BE15D6A28779}" destId="{D7E99E00-F599-44DF-B255-0C437EB66B2B}" srcOrd="0" destOrd="0" presId="urn:microsoft.com/office/officeart/2005/8/layout/gear1"/>
    <dgm:cxn modelId="{4965E066-1DCE-4865-9A70-D4F29BD701DD}" type="presOf" srcId="{C5D114AA-8AC1-4BFC-A1C4-AABD2AB83EBC}" destId="{CA0F281F-01F6-4735-8855-A070F74A4EBF}" srcOrd="0" destOrd="0" presId="urn:microsoft.com/office/officeart/2005/8/layout/gear1"/>
    <dgm:cxn modelId="{8ADEDC80-B17A-44AB-B5DD-D56219EA04B8}" type="presOf" srcId="{C5D114AA-8AC1-4BFC-A1C4-AABD2AB83EBC}" destId="{BEEE79BB-7452-455E-810B-412D4FCFE9BA}" srcOrd="2" destOrd="0" presId="urn:microsoft.com/office/officeart/2005/8/layout/gear1"/>
    <dgm:cxn modelId="{B3861D86-3F8C-4C97-A13C-856F053F3B5F}" type="presOf" srcId="{3897AAEC-9F88-47E3-8C3C-1F3E1D18230B}" destId="{DEC18960-3087-463A-A88B-CC6A83C3A435}" srcOrd="0" destOrd="0" presId="urn:microsoft.com/office/officeart/2005/8/layout/gear1"/>
    <dgm:cxn modelId="{972F8CAE-E621-4B52-935C-62B3674EFA45}" type="presOf" srcId="{3897AAEC-9F88-47E3-8C3C-1F3E1D18230B}" destId="{80F15105-9219-43AF-AE6F-B372F43E8683}" srcOrd="2" destOrd="0" presId="urn:microsoft.com/office/officeart/2005/8/layout/gear1"/>
    <dgm:cxn modelId="{2975D457-5262-411A-B7D6-11CD2CCDA9DC}" type="presOf" srcId="{6D0E9575-7BF7-4157-8EA8-BE15D6A28779}" destId="{83C29892-D99E-459E-A133-CFC253D9B36C}" srcOrd="2" destOrd="0" presId="urn:microsoft.com/office/officeart/2005/8/layout/gear1"/>
    <dgm:cxn modelId="{099C11CC-03C9-495A-AB97-3EA75B8FB1CE}" type="presOf" srcId="{1CE5340E-D0C0-4FED-B855-7B6C32AD5A4B}" destId="{8CC82BB8-8BCE-46F2-B144-109A56095364}" srcOrd="0" destOrd="0" presId="urn:microsoft.com/office/officeart/2005/8/layout/gear1"/>
    <dgm:cxn modelId="{6E10A57A-E551-4ABD-A425-DCC5050CF0AF}" srcId="{3DB66211-43EF-4E86-B40D-E08855A4A670}" destId="{C5D114AA-8AC1-4BFC-A1C4-AABD2AB83EBC}" srcOrd="2" destOrd="0" parTransId="{95D30264-8127-41C1-B30B-21C9C95779F2}" sibTransId="{94A941D1-E078-4AE3-AAA8-C87BAF952E42}"/>
    <dgm:cxn modelId="{F3389775-5FAD-48FF-BD62-2C201BB5F566}" srcId="{3DB66211-43EF-4E86-B40D-E08855A4A670}" destId="{6D0E9575-7BF7-4157-8EA8-BE15D6A28779}" srcOrd="0" destOrd="0" parTransId="{C04694A5-0DFD-4C9B-8B9B-99EF7E3420C0}" sibTransId="{1CE5340E-D0C0-4FED-B855-7B6C32AD5A4B}"/>
    <dgm:cxn modelId="{89F42941-84CD-4D54-849C-99EF03F6FBE7}" type="presOf" srcId="{94A941D1-E078-4AE3-AAA8-C87BAF952E42}" destId="{2AD79749-B2F0-4268-93BC-6C29F810227D}" srcOrd="0" destOrd="0" presId="urn:microsoft.com/office/officeart/2005/8/layout/gear1"/>
    <dgm:cxn modelId="{FC514EB5-D486-4CA3-9BB4-F858075F8FEB}" type="presOf" srcId="{C5D114AA-8AC1-4BFC-A1C4-AABD2AB83EBC}" destId="{F51E4EAD-491C-4ABE-AC69-F042821DEFCC}" srcOrd="1" destOrd="0" presId="urn:microsoft.com/office/officeart/2005/8/layout/gear1"/>
    <dgm:cxn modelId="{0AC04B57-6C0F-4F5E-BA97-06AF00FBE4BE}" type="presOf" srcId="{6D0E9575-7BF7-4157-8EA8-BE15D6A28779}" destId="{58B6883A-EBD9-405E-A7F7-8B0772F16E93}" srcOrd="1" destOrd="0" presId="urn:microsoft.com/office/officeart/2005/8/layout/gear1"/>
    <dgm:cxn modelId="{1B915927-8895-4F86-9612-736B1B3BBF85}" type="presOf" srcId="{3DB66211-43EF-4E86-B40D-E08855A4A670}" destId="{0CE8B2EE-5AEA-4651-9DBA-92EABC6EF200}" srcOrd="0" destOrd="0" presId="urn:microsoft.com/office/officeart/2005/8/layout/gear1"/>
    <dgm:cxn modelId="{0EB0A12A-E654-4094-9170-1DA2CDA9B2B9}" srcId="{3DB66211-43EF-4E86-B40D-E08855A4A670}" destId="{3897AAEC-9F88-47E3-8C3C-1F3E1D18230B}" srcOrd="1" destOrd="0" parTransId="{AEDA2CC9-9233-4EA9-9841-5BCC3611C1CF}" sibTransId="{E2CF5C92-6C5C-4C8E-A6FF-E2DE4146263C}"/>
    <dgm:cxn modelId="{B02C9BFF-99C3-41D2-8C7C-D9AA56FFAE7B}" type="presOf" srcId="{3897AAEC-9F88-47E3-8C3C-1F3E1D18230B}" destId="{D46686ED-AEEF-49BC-B4D2-72B7501A5798}" srcOrd="1" destOrd="0" presId="urn:microsoft.com/office/officeart/2005/8/layout/gear1"/>
    <dgm:cxn modelId="{1F76ABD6-8E5A-41A1-85E3-4941A247A4D7}" type="presOf" srcId="{E2CF5C92-6C5C-4C8E-A6FF-E2DE4146263C}" destId="{8255892F-772E-407B-B838-FFD9A6448FF6}" srcOrd="0" destOrd="0" presId="urn:microsoft.com/office/officeart/2005/8/layout/gear1"/>
    <dgm:cxn modelId="{227FB8FD-4C40-4965-9DA8-75CE3546A468}" type="presOf" srcId="{C5D114AA-8AC1-4BFC-A1C4-AABD2AB83EBC}" destId="{4A37CE9A-A3C4-4349-89A0-C18B70F6C23C}" srcOrd="3" destOrd="0" presId="urn:microsoft.com/office/officeart/2005/8/layout/gear1"/>
    <dgm:cxn modelId="{6B8F4602-9FD0-4335-8266-B30192B10D9E}" type="presParOf" srcId="{0CE8B2EE-5AEA-4651-9DBA-92EABC6EF200}" destId="{D7E99E00-F599-44DF-B255-0C437EB66B2B}" srcOrd="0" destOrd="0" presId="urn:microsoft.com/office/officeart/2005/8/layout/gear1"/>
    <dgm:cxn modelId="{940DE3C0-D8D0-4433-8F8A-2C8694C2EB06}" type="presParOf" srcId="{0CE8B2EE-5AEA-4651-9DBA-92EABC6EF200}" destId="{58B6883A-EBD9-405E-A7F7-8B0772F16E93}" srcOrd="1" destOrd="0" presId="urn:microsoft.com/office/officeart/2005/8/layout/gear1"/>
    <dgm:cxn modelId="{3AFD8940-2D1B-4130-B93C-D718A27D95E1}" type="presParOf" srcId="{0CE8B2EE-5AEA-4651-9DBA-92EABC6EF200}" destId="{83C29892-D99E-459E-A133-CFC253D9B36C}" srcOrd="2" destOrd="0" presId="urn:microsoft.com/office/officeart/2005/8/layout/gear1"/>
    <dgm:cxn modelId="{AE54E9AF-0D5B-412A-ADF0-AECC2DF80840}" type="presParOf" srcId="{0CE8B2EE-5AEA-4651-9DBA-92EABC6EF200}" destId="{DEC18960-3087-463A-A88B-CC6A83C3A435}" srcOrd="3" destOrd="0" presId="urn:microsoft.com/office/officeart/2005/8/layout/gear1"/>
    <dgm:cxn modelId="{1A08EDA7-3BDA-4810-B2D1-38AC70CC8C9E}" type="presParOf" srcId="{0CE8B2EE-5AEA-4651-9DBA-92EABC6EF200}" destId="{D46686ED-AEEF-49BC-B4D2-72B7501A5798}" srcOrd="4" destOrd="0" presId="urn:microsoft.com/office/officeart/2005/8/layout/gear1"/>
    <dgm:cxn modelId="{9483271B-FF1F-4399-A31D-1BBD889403F3}" type="presParOf" srcId="{0CE8B2EE-5AEA-4651-9DBA-92EABC6EF200}" destId="{80F15105-9219-43AF-AE6F-B372F43E8683}" srcOrd="5" destOrd="0" presId="urn:microsoft.com/office/officeart/2005/8/layout/gear1"/>
    <dgm:cxn modelId="{4EE9188C-AB88-4282-8E2A-D7F6BC0C4C19}" type="presParOf" srcId="{0CE8B2EE-5AEA-4651-9DBA-92EABC6EF200}" destId="{CA0F281F-01F6-4735-8855-A070F74A4EBF}" srcOrd="6" destOrd="0" presId="urn:microsoft.com/office/officeart/2005/8/layout/gear1"/>
    <dgm:cxn modelId="{80BD8F05-1B7A-4E86-A205-1D766E08C031}" type="presParOf" srcId="{0CE8B2EE-5AEA-4651-9DBA-92EABC6EF200}" destId="{F51E4EAD-491C-4ABE-AC69-F042821DEFCC}" srcOrd="7" destOrd="0" presId="urn:microsoft.com/office/officeart/2005/8/layout/gear1"/>
    <dgm:cxn modelId="{B514790B-37FF-4F35-9E46-9C8F97F5B631}" type="presParOf" srcId="{0CE8B2EE-5AEA-4651-9DBA-92EABC6EF200}" destId="{BEEE79BB-7452-455E-810B-412D4FCFE9BA}" srcOrd="8" destOrd="0" presId="urn:microsoft.com/office/officeart/2005/8/layout/gear1"/>
    <dgm:cxn modelId="{CFE95FC9-2E44-4E6D-BF6C-AF77ED8927DD}" type="presParOf" srcId="{0CE8B2EE-5AEA-4651-9DBA-92EABC6EF200}" destId="{4A37CE9A-A3C4-4349-89A0-C18B70F6C23C}" srcOrd="9" destOrd="0" presId="urn:microsoft.com/office/officeart/2005/8/layout/gear1"/>
    <dgm:cxn modelId="{AED5A329-4903-4690-872F-75D96DE4C447}" type="presParOf" srcId="{0CE8B2EE-5AEA-4651-9DBA-92EABC6EF200}" destId="{8CC82BB8-8BCE-46F2-B144-109A56095364}" srcOrd="10" destOrd="0" presId="urn:microsoft.com/office/officeart/2005/8/layout/gear1"/>
    <dgm:cxn modelId="{59AA249C-DE09-4595-9D4C-47E6AAE25CC0}" type="presParOf" srcId="{0CE8B2EE-5AEA-4651-9DBA-92EABC6EF200}" destId="{8255892F-772E-407B-B838-FFD9A6448FF6}" srcOrd="11" destOrd="0" presId="urn:microsoft.com/office/officeart/2005/8/layout/gear1"/>
    <dgm:cxn modelId="{20453995-C7DB-4F7A-AC69-528B817B80E5}" type="presParOf" srcId="{0CE8B2EE-5AEA-4651-9DBA-92EABC6EF200}" destId="{2AD79749-B2F0-4268-93BC-6C29F810227D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283DC0A-0488-48F1-BDD5-7780EF41ADE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r-Latn-CS"/>
        </a:p>
      </dgm:t>
    </dgm:pt>
    <dgm:pt modelId="{1D4A0B30-1832-4DA9-A3FB-F7337D70FF8D}">
      <dgm:prSet phldrT="[Text]"/>
      <dgm:spPr/>
      <dgm:t>
        <a:bodyPr/>
        <a:lstStyle/>
        <a:p>
          <a:r>
            <a:rPr lang="sr-Latn-CS" b="1" dirty="0" smtClean="0">
              <a:solidFill>
                <a:srgbClr val="002060"/>
              </a:solidFill>
            </a:rPr>
            <a:t>Vaspitač u izboru igara za decu</a:t>
          </a:r>
          <a:endParaRPr lang="sr-Latn-CS" b="1" dirty="0">
            <a:solidFill>
              <a:srgbClr val="002060"/>
            </a:solidFill>
          </a:endParaRPr>
        </a:p>
      </dgm:t>
    </dgm:pt>
    <dgm:pt modelId="{B1FAB94F-1F2D-48EA-9554-EA6D7133A114}" type="parTrans" cxnId="{CFF817D4-9D59-47C5-A0A2-D44D128E2DBD}">
      <dgm:prSet/>
      <dgm:spPr/>
      <dgm:t>
        <a:bodyPr/>
        <a:lstStyle/>
        <a:p>
          <a:endParaRPr lang="sr-Latn-CS">
            <a:solidFill>
              <a:srgbClr val="002060"/>
            </a:solidFill>
          </a:endParaRPr>
        </a:p>
      </dgm:t>
    </dgm:pt>
    <dgm:pt modelId="{D3A5881F-A0C6-4078-A876-A6447E4682AA}" type="sibTrans" cxnId="{CFF817D4-9D59-47C5-A0A2-D44D128E2DBD}">
      <dgm:prSet/>
      <dgm:spPr/>
      <dgm:t>
        <a:bodyPr/>
        <a:lstStyle/>
        <a:p>
          <a:endParaRPr lang="sr-Latn-CS">
            <a:solidFill>
              <a:srgbClr val="002060"/>
            </a:solidFill>
          </a:endParaRPr>
        </a:p>
      </dgm:t>
    </dgm:pt>
    <dgm:pt modelId="{23F3D2A3-CB30-41B1-9576-5CB0111B3378}">
      <dgm:prSet phldrT="[Text]"/>
      <dgm:spPr/>
      <dgm:t>
        <a:bodyPr/>
        <a:lstStyle/>
        <a:p>
          <a:r>
            <a:rPr lang="sr-Latn-CS" dirty="0" smtClean="0">
              <a:solidFill>
                <a:srgbClr val="002060"/>
              </a:solidFill>
            </a:rPr>
            <a:t>stručnost</a:t>
          </a:r>
          <a:endParaRPr lang="sr-Latn-CS" dirty="0">
            <a:solidFill>
              <a:srgbClr val="002060"/>
            </a:solidFill>
          </a:endParaRPr>
        </a:p>
      </dgm:t>
    </dgm:pt>
    <dgm:pt modelId="{C68602AE-2B73-432E-9C78-9A132DC7323B}" type="parTrans" cxnId="{C811313F-560A-46F6-97C1-C1861326ACB4}">
      <dgm:prSet/>
      <dgm:spPr/>
      <dgm:t>
        <a:bodyPr/>
        <a:lstStyle/>
        <a:p>
          <a:endParaRPr lang="sr-Latn-CS">
            <a:solidFill>
              <a:srgbClr val="002060"/>
            </a:solidFill>
          </a:endParaRPr>
        </a:p>
      </dgm:t>
    </dgm:pt>
    <dgm:pt modelId="{201FBEF0-65C4-49C5-8473-18ED658E5541}" type="sibTrans" cxnId="{C811313F-560A-46F6-97C1-C1861326ACB4}">
      <dgm:prSet/>
      <dgm:spPr/>
      <dgm:t>
        <a:bodyPr/>
        <a:lstStyle/>
        <a:p>
          <a:endParaRPr lang="sr-Latn-CS">
            <a:solidFill>
              <a:srgbClr val="002060"/>
            </a:solidFill>
          </a:endParaRPr>
        </a:p>
      </dgm:t>
    </dgm:pt>
    <dgm:pt modelId="{19678B12-806B-440A-B2D2-12C788F23847}">
      <dgm:prSet phldrT="[Text]"/>
      <dgm:spPr/>
      <dgm:t>
        <a:bodyPr/>
        <a:lstStyle/>
        <a:p>
          <a:r>
            <a:rPr lang="sr-Latn-CS" dirty="0" smtClean="0">
              <a:solidFill>
                <a:srgbClr val="002060"/>
              </a:solidFill>
            </a:rPr>
            <a:t>preciznost</a:t>
          </a:r>
          <a:endParaRPr lang="sr-Latn-CS" dirty="0">
            <a:solidFill>
              <a:srgbClr val="002060"/>
            </a:solidFill>
          </a:endParaRPr>
        </a:p>
      </dgm:t>
    </dgm:pt>
    <dgm:pt modelId="{ECAA8BC9-FA6F-4AEB-88D1-55D3755B8422}" type="parTrans" cxnId="{0AA06C9B-DA59-447C-A7C1-6B61D66D0932}">
      <dgm:prSet/>
      <dgm:spPr/>
      <dgm:t>
        <a:bodyPr/>
        <a:lstStyle/>
        <a:p>
          <a:endParaRPr lang="sr-Latn-CS">
            <a:solidFill>
              <a:srgbClr val="002060"/>
            </a:solidFill>
          </a:endParaRPr>
        </a:p>
      </dgm:t>
    </dgm:pt>
    <dgm:pt modelId="{6A860600-E349-40A7-913B-7739776D6598}" type="sibTrans" cxnId="{0AA06C9B-DA59-447C-A7C1-6B61D66D0932}">
      <dgm:prSet/>
      <dgm:spPr/>
      <dgm:t>
        <a:bodyPr/>
        <a:lstStyle/>
        <a:p>
          <a:endParaRPr lang="sr-Latn-CS">
            <a:solidFill>
              <a:srgbClr val="002060"/>
            </a:solidFill>
          </a:endParaRPr>
        </a:p>
      </dgm:t>
    </dgm:pt>
    <dgm:pt modelId="{A540BD6F-1266-464B-B43C-28926F6F2177}">
      <dgm:prSet phldrT="[Text]"/>
      <dgm:spPr/>
      <dgm:t>
        <a:bodyPr/>
        <a:lstStyle/>
        <a:p>
          <a:r>
            <a:rPr lang="sr-Latn-CS" dirty="0" smtClean="0">
              <a:solidFill>
                <a:srgbClr val="002060"/>
              </a:solidFill>
            </a:rPr>
            <a:t>odmerenost</a:t>
          </a:r>
          <a:endParaRPr lang="sr-Latn-CS" dirty="0">
            <a:solidFill>
              <a:srgbClr val="002060"/>
            </a:solidFill>
          </a:endParaRPr>
        </a:p>
      </dgm:t>
    </dgm:pt>
    <dgm:pt modelId="{48DCFCC6-FAD6-4637-A6C4-3970DFE986A7}" type="parTrans" cxnId="{B80B03E1-FD6A-4D91-9C8D-389E00DD378E}">
      <dgm:prSet/>
      <dgm:spPr/>
      <dgm:t>
        <a:bodyPr/>
        <a:lstStyle/>
        <a:p>
          <a:endParaRPr lang="sr-Latn-CS">
            <a:solidFill>
              <a:srgbClr val="002060"/>
            </a:solidFill>
          </a:endParaRPr>
        </a:p>
      </dgm:t>
    </dgm:pt>
    <dgm:pt modelId="{B0F3E228-FC12-4924-8FBA-58A360D2066A}" type="sibTrans" cxnId="{B80B03E1-FD6A-4D91-9C8D-389E00DD378E}">
      <dgm:prSet/>
      <dgm:spPr/>
      <dgm:t>
        <a:bodyPr/>
        <a:lstStyle/>
        <a:p>
          <a:endParaRPr lang="sr-Latn-CS">
            <a:solidFill>
              <a:srgbClr val="002060"/>
            </a:solidFill>
          </a:endParaRPr>
        </a:p>
      </dgm:t>
    </dgm:pt>
    <dgm:pt modelId="{EC0295E7-6B1F-4055-BF0B-E19065DD129F}">
      <dgm:prSet phldrT="[Text]"/>
      <dgm:spPr/>
      <dgm:t>
        <a:bodyPr/>
        <a:lstStyle/>
        <a:p>
          <a:r>
            <a:rPr lang="sr-Latn-CS" dirty="0" smtClean="0">
              <a:solidFill>
                <a:srgbClr val="002060"/>
              </a:solidFill>
            </a:rPr>
            <a:t>maštovitost</a:t>
          </a:r>
          <a:endParaRPr lang="sr-Latn-CS" dirty="0">
            <a:solidFill>
              <a:srgbClr val="002060"/>
            </a:solidFill>
          </a:endParaRPr>
        </a:p>
      </dgm:t>
    </dgm:pt>
    <dgm:pt modelId="{63BC2EC5-CE12-4423-A2B5-75197AB347C9}" type="parTrans" cxnId="{AF80446A-BF08-4F62-AE3F-FA2091D0E8D5}">
      <dgm:prSet/>
      <dgm:spPr/>
      <dgm:t>
        <a:bodyPr/>
        <a:lstStyle/>
        <a:p>
          <a:endParaRPr lang="sr-Latn-CS">
            <a:solidFill>
              <a:srgbClr val="002060"/>
            </a:solidFill>
          </a:endParaRPr>
        </a:p>
      </dgm:t>
    </dgm:pt>
    <dgm:pt modelId="{4CBC5208-61E3-4E01-B5B0-18522AF9D4E0}" type="sibTrans" cxnId="{AF80446A-BF08-4F62-AE3F-FA2091D0E8D5}">
      <dgm:prSet/>
      <dgm:spPr/>
      <dgm:t>
        <a:bodyPr/>
        <a:lstStyle/>
        <a:p>
          <a:endParaRPr lang="sr-Latn-CS">
            <a:solidFill>
              <a:srgbClr val="002060"/>
            </a:solidFill>
          </a:endParaRPr>
        </a:p>
      </dgm:t>
    </dgm:pt>
    <dgm:pt modelId="{3B2DA614-A126-47BF-B376-432C08C9400C}">
      <dgm:prSet phldrT="[Text]"/>
      <dgm:spPr/>
      <dgm:t>
        <a:bodyPr/>
        <a:lstStyle/>
        <a:p>
          <a:r>
            <a:rPr lang="sr-Latn-CS" b="1" u="sng" dirty="0" smtClean="0">
              <a:solidFill>
                <a:srgbClr val="002060"/>
              </a:solidFill>
            </a:rPr>
            <a:t>kreativnost</a:t>
          </a:r>
          <a:endParaRPr lang="sr-Latn-CS" b="1" u="sng" dirty="0">
            <a:solidFill>
              <a:srgbClr val="002060"/>
            </a:solidFill>
          </a:endParaRPr>
        </a:p>
      </dgm:t>
    </dgm:pt>
    <dgm:pt modelId="{EE90BD13-7B06-4E2E-BD90-4A9205FBE4F5}" type="parTrans" cxnId="{BE7FB255-9D2E-4D62-9499-679D07EFB0BB}">
      <dgm:prSet/>
      <dgm:spPr/>
      <dgm:t>
        <a:bodyPr/>
        <a:lstStyle/>
        <a:p>
          <a:endParaRPr lang="sr-Latn-CS">
            <a:solidFill>
              <a:srgbClr val="002060"/>
            </a:solidFill>
          </a:endParaRPr>
        </a:p>
      </dgm:t>
    </dgm:pt>
    <dgm:pt modelId="{9CDA21EA-5713-4137-9872-C65FC40C541F}" type="sibTrans" cxnId="{BE7FB255-9D2E-4D62-9499-679D07EFB0BB}">
      <dgm:prSet/>
      <dgm:spPr/>
      <dgm:t>
        <a:bodyPr/>
        <a:lstStyle/>
        <a:p>
          <a:endParaRPr lang="sr-Latn-CS">
            <a:solidFill>
              <a:srgbClr val="002060"/>
            </a:solidFill>
          </a:endParaRPr>
        </a:p>
      </dgm:t>
    </dgm:pt>
    <dgm:pt modelId="{6B43A5FA-701F-404B-BE01-3581E17AB381}" type="pres">
      <dgm:prSet presAssocID="{1283DC0A-0488-48F1-BDD5-7780EF41ADE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sr-Latn-CS"/>
        </a:p>
      </dgm:t>
    </dgm:pt>
    <dgm:pt modelId="{379AA1A6-47F8-4A79-BF09-2E9E9C08E373}" type="pres">
      <dgm:prSet presAssocID="{1D4A0B30-1832-4DA9-A3FB-F7337D70FF8D}" presName="hierRoot1" presStyleCnt="0"/>
      <dgm:spPr/>
    </dgm:pt>
    <dgm:pt modelId="{E8500FC2-C2BA-4B12-ADD9-9FE81F7F680B}" type="pres">
      <dgm:prSet presAssocID="{1D4A0B30-1832-4DA9-A3FB-F7337D70FF8D}" presName="composite" presStyleCnt="0"/>
      <dgm:spPr/>
    </dgm:pt>
    <dgm:pt modelId="{133363C6-1319-4B2D-9CBE-C200C5FE0100}" type="pres">
      <dgm:prSet presAssocID="{1D4A0B30-1832-4DA9-A3FB-F7337D70FF8D}" presName="background" presStyleLbl="node0" presStyleIdx="0" presStyleCnt="1"/>
      <dgm:spPr/>
    </dgm:pt>
    <dgm:pt modelId="{03562BE7-F02A-42D0-B5A1-DFD595171793}" type="pres">
      <dgm:prSet presAssocID="{1D4A0B30-1832-4DA9-A3FB-F7337D70FF8D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sr-Latn-CS"/>
        </a:p>
      </dgm:t>
    </dgm:pt>
    <dgm:pt modelId="{0EB78DB3-0B5D-4EBC-BE9C-A37094223984}" type="pres">
      <dgm:prSet presAssocID="{1D4A0B30-1832-4DA9-A3FB-F7337D70FF8D}" presName="hierChild2" presStyleCnt="0"/>
      <dgm:spPr/>
    </dgm:pt>
    <dgm:pt modelId="{7AD71D6B-217E-4A49-AD3F-27AE7452829C}" type="pres">
      <dgm:prSet presAssocID="{C68602AE-2B73-432E-9C78-9A132DC7323B}" presName="Name10" presStyleLbl="parChTrans1D2" presStyleIdx="0" presStyleCnt="2"/>
      <dgm:spPr/>
      <dgm:t>
        <a:bodyPr/>
        <a:lstStyle/>
        <a:p>
          <a:endParaRPr lang="sr-Latn-CS"/>
        </a:p>
      </dgm:t>
    </dgm:pt>
    <dgm:pt modelId="{043377A9-EAB5-431D-8A18-C022CB3F0CAF}" type="pres">
      <dgm:prSet presAssocID="{23F3D2A3-CB30-41B1-9576-5CB0111B3378}" presName="hierRoot2" presStyleCnt="0"/>
      <dgm:spPr/>
    </dgm:pt>
    <dgm:pt modelId="{66B3A8C5-CF3C-4CAE-9C9F-3F38BCBF6034}" type="pres">
      <dgm:prSet presAssocID="{23F3D2A3-CB30-41B1-9576-5CB0111B3378}" presName="composite2" presStyleCnt="0"/>
      <dgm:spPr/>
    </dgm:pt>
    <dgm:pt modelId="{F65AE8D7-7F53-461A-9E21-282D183A95BF}" type="pres">
      <dgm:prSet presAssocID="{23F3D2A3-CB30-41B1-9576-5CB0111B3378}" presName="background2" presStyleLbl="node2" presStyleIdx="0" presStyleCnt="2"/>
      <dgm:spPr/>
    </dgm:pt>
    <dgm:pt modelId="{732E81CC-A306-462F-A061-C791DFD388BF}" type="pres">
      <dgm:prSet presAssocID="{23F3D2A3-CB30-41B1-9576-5CB0111B3378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sr-Latn-CS"/>
        </a:p>
      </dgm:t>
    </dgm:pt>
    <dgm:pt modelId="{064759D4-A678-4AF3-B92E-2AC772579ED0}" type="pres">
      <dgm:prSet presAssocID="{23F3D2A3-CB30-41B1-9576-5CB0111B3378}" presName="hierChild3" presStyleCnt="0"/>
      <dgm:spPr/>
    </dgm:pt>
    <dgm:pt modelId="{773532CF-2573-4A58-8302-D080E037908B}" type="pres">
      <dgm:prSet presAssocID="{ECAA8BC9-FA6F-4AEB-88D1-55D3755B8422}" presName="Name17" presStyleLbl="parChTrans1D3" presStyleIdx="0" presStyleCnt="3"/>
      <dgm:spPr/>
      <dgm:t>
        <a:bodyPr/>
        <a:lstStyle/>
        <a:p>
          <a:endParaRPr lang="sr-Latn-CS"/>
        </a:p>
      </dgm:t>
    </dgm:pt>
    <dgm:pt modelId="{B7C5BD41-198D-4BDC-9C2F-2BC44F3A4217}" type="pres">
      <dgm:prSet presAssocID="{19678B12-806B-440A-B2D2-12C788F23847}" presName="hierRoot3" presStyleCnt="0"/>
      <dgm:spPr/>
    </dgm:pt>
    <dgm:pt modelId="{21D21800-2E2C-4FA1-8CFE-F04671083B86}" type="pres">
      <dgm:prSet presAssocID="{19678B12-806B-440A-B2D2-12C788F23847}" presName="composite3" presStyleCnt="0"/>
      <dgm:spPr/>
    </dgm:pt>
    <dgm:pt modelId="{266E30BE-F5DB-406E-8C18-A47A0B048634}" type="pres">
      <dgm:prSet presAssocID="{19678B12-806B-440A-B2D2-12C788F23847}" presName="background3" presStyleLbl="node3" presStyleIdx="0" presStyleCnt="3"/>
      <dgm:spPr/>
    </dgm:pt>
    <dgm:pt modelId="{E6440B73-B29F-4308-A2EE-AFF163177C31}" type="pres">
      <dgm:prSet presAssocID="{19678B12-806B-440A-B2D2-12C788F23847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sr-Latn-CS"/>
        </a:p>
      </dgm:t>
    </dgm:pt>
    <dgm:pt modelId="{BC0A7104-0EA6-4322-9E8F-D00024E7128D}" type="pres">
      <dgm:prSet presAssocID="{19678B12-806B-440A-B2D2-12C788F23847}" presName="hierChild4" presStyleCnt="0"/>
      <dgm:spPr/>
    </dgm:pt>
    <dgm:pt modelId="{621755BA-91BE-4D85-B4E5-CD0A150B8610}" type="pres">
      <dgm:prSet presAssocID="{48DCFCC6-FAD6-4637-A6C4-3970DFE986A7}" presName="Name17" presStyleLbl="parChTrans1D3" presStyleIdx="1" presStyleCnt="3"/>
      <dgm:spPr/>
      <dgm:t>
        <a:bodyPr/>
        <a:lstStyle/>
        <a:p>
          <a:endParaRPr lang="sr-Latn-CS"/>
        </a:p>
      </dgm:t>
    </dgm:pt>
    <dgm:pt modelId="{73A69F20-6D09-4481-AD04-5C59F7681DFB}" type="pres">
      <dgm:prSet presAssocID="{A540BD6F-1266-464B-B43C-28926F6F2177}" presName="hierRoot3" presStyleCnt="0"/>
      <dgm:spPr/>
    </dgm:pt>
    <dgm:pt modelId="{18533310-AC52-49D5-8365-0B7A4B7E8E3F}" type="pres">
      <dgm:prSet presAssocID="{A540BD6F-1266-464B-B43C-28926F6F2177}" presName="composite3" presStyleCnt="0"/>
      <dgm:spPr/>
    </dgm:pt>
    <dgm:pt modelId="{F5F60D77-6D2D-4013-AAE4-A515F3203BA3}" type="pres">
      <dgm:prSet presAssocID="{A540BD6F-1266-464B-B43C-28926F6F2177}" presName="background3" presStyleLbl="node3" presStyleIdx="1" presStyleCnt="3"/>
      <dgm:spPr/>
    </dgm:pt>
    <dgm:pt modelId="{4D2E0C1B-9C42-44C3-9481-CE6EFEB9EF62}" type="pres">
      <dgm:prSet presAssocID="{A540BD6F-1266-464B-B43C-28926F6F2177}" presName="text3" presStyleLbl="fgAcc3" presStyleIdx="1" presStyleCnt="3" custLinFactNeighborX="3202" custLinFactNeighborY="2252">
        <dgm:presLayoutVars>
          <dgm:chPref val="3"/>
        </dgm:presLayoutVars>
      </dgm:prSet>
      <dgm:spPr/>
      <dgm:t>
        <a:bodyPr/>
        <a:lstStyle/>
        <a:p>
          <a:endParaRPr lang="sr-Latn-CS"/>
        </a:p>
      </dgm:t>
    </dgm:pt>
    <dgm:pt modelId="{04076C5E-E8AA-4306-B366-467142B5C363}" type="pres">
      <dgm:prSet presAssocID="{A540BD6F-1266-464B-B43C-28926F6F2177}" presName="hierChild4" presStyleCnt="0"/>
      <dgm:spPr/>
    </dgm:pt>
    <dgm:pt modelId="{22C5659B-6500-4789-ABDD-4CDF909DE96B}" type="pres">
      <dgm:prSet presAssocID="{63BC2EC5-CE12-4423-A2B5-75197AB347C9}" presName="Name10" presStyleLbl="parChTrans1D2" presStyleIdx="1" presStyleCnt="2"/>
      <dgm:spPr/>
      <dgm:t>
        <a:bodyPr/>
        <a:lstStyle/>
        <a:p>
          <a:endParaRPr lang="sr-Latn-CS"/>
        </a:p>
      </dgm:t>
    </dgm:pt>
    <dgm:pt modelId="{CB913AEC-4B79-4233-AFF3-384E66A69070}" type="pres">
      <dgm:prSet presAssocID="{EC0295E7-6B1F-4055-BF0B-E19065DD129F}" presName="hierRoot2" presStyleCnt="0"/>
      <dgm:spPr/>
    </dgm:pt>
    <dgm:pt modelId="{111CE06B-5C96-4544-AB4C-C73E57009F08}" type="pres">
      <dgm:prSet presAssocID="{EC0295E7-6B1F-4055-BF0B-E19065DD129F}" presName="composite2" presStyleCnt="0"/>
      <dgm:spPr/>
    </dgm:pt>
    <dgm:pt modelId="{25247403-B917-415E-A469-5F54B9872FA5}" type="pres">
      <dgm:prSet presAssocID="{EC0295E7-6B1F-4055-BF0B-E19065DD129F}" presName="background2" presStyleLbl="node2" presStyleIdx="1" presStyleCnt="2"/>
      <dgm:spPr/>
    </dgm:pt>
    <dgm:pt modelId="{3C2C8EA8-9BF4-4286-9735-39B5D4391082}" type="pres">
      <dgm:prSet presAssocID="{EC0295E7-6B1F-4055-BF0B-E19065DD129F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sr-Latn-CS"/>
        </a:p>
      </dgm:t>
    </dgm:pt>
    <dgm:pt modelId="{CBEB7709-130B-4DD9-893C-30A0F974947F}" type="pres">
      <dgm:prSet presAssocID="{EC0295E7-6B1F-4055-BF0B-E19065DD129F}" presName="hierChild3" presStyleCnt="0"/>
      <dgm:spPr/>
    </dgm:pt>
    <dgm:pt modelId="{0C90AF02-7BB1-4E38-9060-8B9C4B5E5729}" type="pres">
      <dgm:prSet presAssocID="{EE90BD13-7B06-4E2E-BD90-4A9205FBE4F5}" presName="Name17" presStyleLbl="parChTrans1D3" presStyleIdx="2" presStyleCnt="3"/>
      <dgm:spPr/>
      <dgm:t>
        <a:bodyPr/>
        <a:lstStyle/>
        <a:p>
          <a:endParaRPr lang="sr-Latn-CS"/>
        </a:p>
      </dgm:t>
    </dgm:pt>
    <dgm:pt modelId="{F0E3A8AD-AC44-4023-B864-DA579A323834}" type="pres">
      <dgm:prSet presAssocID="{3B2DA614-A126-47BF-B376-432C08C9400C}" presName="hierRoot3" presStyleCnt="0"/>
      <dgm:spPr/>
    </dgm:pt>
    <dgm:pt modelId="{126A329E-3D85-4730-8C14-29C7232FC735}" type="pres">
      <dgm:prSet presAssocID="{3B2DA614-A126-47BF-B376-432C08C9400C}" presName="composite3" presStyleCnt="0"/>
      <dgm:spPr/>
    </dgm:pt>
    <dgm:pt modelId="{F0CBC7A3-3408-4437-B823-90F1C2D8C547}" type="pres">
      <dgm:prSet presAssocID="{3B2DA614-A126-47BF-B376-432C08C9400C}" presName="background3" presStyleLbl="node3" presStyleIdx="2" presStyleCnt="3"/>
      <dgm:spPr/>
    </dgm:pt>
    <dgm:pt modelId="{C2A728B8-0AD8-467E-A949-B2285F6E05CB}" type="pres">
      <dgm:prSet presAssocID="{3B2DA614-A126-47BF-B376-432C08C9400C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sr-Latn-CS"/>
        </a:p>
      </dgm:t>
    </dgm:pt>
    <dgm:pt modelId="{60536F58-4161-4ACC-981E-095C32E2F2AD}" type="pres">
      <dgm:prSet presAssocID="{3B2DA614-A126-47BF-B376-432C08C9400C}" presName="hierChild4" presStyleCnt="0"/>
      <dgm:spPr/>
    </dgm:pt>
  </dgm:ptLst>
  <dgm:cxnLst>
    <dgm:cxn modelId="{AF80446A-BF08-4F62-AE3F-FA2091D0E8D5}" srcId="{1D4A0B30-1832-4DA9-A3FB-F7337D70FF8D}" destId="{EC0295E7-6B1F-4055-BF0B-E19065DD129F}" srcOrd="1" destOrd="0" parTransId="{63BC2EC5-CE12-4423-A2B5-75197AB347C9}" sibTransId="{4CBC5208-61E3-4E01-B5B0-18522AF9D4E0}"/>
    <dgm:cxn modelId="{4400601E-8D54-422B-AD12-2E5A6DB90FFB}" type="presOf" srcId="{1283DC0A-0488-48F1-BDD5-7780EF41ADE5}" destId="{6B43A5FA-701F-404B-BE01-3581E17AB381}" srcOrd="0" destOrd="0" presId="urn:microsoft.com/office/officeart/2005/8/layout/hierarchy1"/>
    <dgm:cxn modelId="{06BB70FA-444B-42AB-955F-B3A52D4A472F}" type="presOf" srcId="{3B2DA614-A126-47BF-B376-432C08C9400C}" destId="{C2A728B8-0AD8-467E-A949-B2285F6E05CB}" srcOrd="0" destOrd="0" presId="urn:microsoft.com/office/officeart/2005/8/layout/hierarchy1"/>
    <dgm:cxn modelId="{FD7B73C8-432F-4192-B87A-609609D97B46}" type="presOf" srcId="{1D4A0B30-1832-4DA9-A3FB-F7337D70FF8D}" destId="{03562BE7-F02A-42D0-B5A1-DFD595171793}" srcOrd="0" destOrd="0" presId="urn:microsoft.com/office/officeart/2005/8/layout/hierarchy1"/>
    <dgm:cxn modelId="{F0C3DCC7-BACE-4034-A667-A0D82ABB507B}" type="presOf" srcId="{23F3D2A3-CB30-41B1-9576-5CB0111B3378}" destId="{732E81CC-A306-462F-A061-C791DFD388BF}" srcOrd="0" destOrd="0" presId="urn:microsoft.com/office/officeart/2005/8/layout/hierarchy1"/>
    <dgm:cxn modelId="{4C935F2F-57A7-4B93-B5A1-66A3F4F9DD2B}" type="presOf" srcId="{EC0295E7-6B1F-4055-BF0B-E19065DD129F}" destId="{3C2C8EA8-9BF4-4286-9735-39B5D4391082}" srcOrd="0" destOrd="0" presId="urn:microsoft.com/office/officeart/2005/8/layout/hierarchy1"/>
    <dgm:cxn modelId="{CFF817D4-9D59-47C5-A0A2-D44D128E2DBD}" srcId="{1283DC0A-0488-48F1-BDD5-7780EF41ADE5}" destId="{1D4A0B30-1832-4DA9-A3FB-F7337D70FF8D}" srcOrd="0" destOrd="0" parTransId="{B1FAB94F-1F2D-48EA-9554-EA6D7133A114}" sibTransId="{D3A5881F-A0C6-4078-A876-A6447E4682AA}"/>
    <dgm:cxn modelId="{0AA06C9B-DA59-447C-A7C1-6B61D66D0932}" srcId="{23F3D2A3-CB30-41B1-9576-5CB0111B3378}" destId="{19678B12-806B-440A-B2D2-12C788F23847}" srcOrd="0" destOrd="0" parTransId="{ECAA8BC9-FA6F-4AEB-88D1-55D3755B8422}" sibTransId="{6A860600-E349-40A7-913B-7739776D6598}"/>
    <dgm:cxn modelId="{4AD7481C-2D9B-4961-9446-68F5471E7F5D}" type="presOf" srcId="{63BC2EC5-CE12-4423-A2B5-75197AB347C9}" destId="{22C5659B-6500-4789-ABDD-4CDF909DE96B}" srcOrd="0" destOrd="0" presId="urn:microsoft.com/office/officeart/2005/8/layout/hierarchy1"/>
    <dgm:cxn modelId="{BE7FB255-9D2E-4D62-9499-679D07EFB0BB}" srcId="{EC0295E7-6B1F-4055-BF0B-E19065DD129F}" destId="{3B2DA614-A126-47BF-B376-432C08C9400C}" srcOrd="0" destOrd="0" parTransId="{EE90BD13-7B06-4E2E-BD90-4A9205FBE4F5}" sibTransId="{9CDA21EA-5713-4137-9872-C65FC40C541F}"/>
    <dgm:cxn modelId="{6EDA7221-D44D-4D7E-9374-7658C9209339}" type="presOf" srcId="{EE90BD13-7B06-4E2E-BD90-4A9205FBE4F5}" destId="{0C90AF02-7BB1-4E38-9060-8B9C4B5E5729}" srcOrd="0" destOrd="0" presId="urn:microsoft.com/office/officeart/2005/8/layout/hierarchy1"/>
    <dgm:cxn modelId="{281CEB66-6D70-46A7-A069-1B421D434258}" type="presOf" srcId="{19678B12-806B-440A-B2D2-12C788F23847}" destId="{E6440B73-B29F-4308-A2EE-AFF163177C31}" srcOrd="0" destOrd="0" presId="urn:microsoft.com/office/officeart/2005/8/layout/hierarchy1"/>
    <dgm:cxn modelId="{C811313F-560A-46F6-97C1-C1861326ACB4}" srcId="{1D4A0B30-1832-4DA9-A3FB-F7337D70FF8D}" destId="{23F3D2A3-CB30-41B1-9576-5CB0111B3378}" srcOrd="0" destOrd="0" parTransId="{C68602AE-2B73-432E-9C78-9A132DC7323B}" sibTransId="{201FBEF0-65C4-49C5-8473-18ED658E5541}"/>
    <dgm:cxn modelId="{B80B03E1-FD6A-4D91-9C8D-389E00DD378E}" srcId="{23F3D2A3-CB30-41B1-9576-5CB0111B3378}" destId="{A540BD6F-1266-464B-B43C-28926F6F2177}" srcOrd="1" destOrd="0" parTransId="{48DCFCC6-FAD6-4637-A6C4-3970DFE986A7}" sibTransId="{B0F3E228-FC12-4924-8FBA-58A360D2066A}"/>
    <dgm:cxn modelId="{4A2F26A7-AA0E-404F-BF72-267FDCD0FE1A}" type="presOf" srcId="{C68602AE-2B73-432E-9C78-9A132DC7323B}" destId="{7AD71D6B-217E-4A49-AD3F-27AE7452829C}" srcOrd="0" destOrd="0" presId="urn:microsoft.com/office/officeart/2005/8/layout/hierarchy1"/>
    <dgm:cxn modelId="{38D0A70C-CC3B-4498-A90D-8DBE23D28D09}" type="presOf" srcId="{A540BD6F-1266-464B-B43C-28926F6F2177}" destId="{4D2E0C1B-9C42-44C3-9481-CE6EFEB9EF62}" srcOrd="0" destOrd="0" presId="urn:microsoft.com/office/officeart/2005/8/layout/hierarchy1"/>
    <dgm:cxn modelId="{DDD87F13-7B42-4117-9E33-D22DB9CC809A}" type="presOf" srcId="{48DCFCC6-FAD6-4637-A6C4-3970DFE986A7}" destId="{621755BA-91BE-4D85-B4E5-CD0A150B8610}" srcOrd="0" destOrd="0" presId="urn:microsoft.com/office/officeart/2005/8/layout/hierarchy1"/>
    <dgm:cxn modelId="{96D885C4-9CC8-4940-8B59-C3E0252DEDED}" type="presOf" srcId="{ECAA8BC9-FA6F-4AEB-88D1-55D3755B8422}" destId="{773532CF-2573-4A58-8302-D080E037908B}" srcOrd="0" destOrd="0" presId="urn:microsoft.com/office/officeart/2005/8/layout/hierarchy1"/>
    <dgm:cxn modelId="{27F736A3-34BC-4201-AA15-BF6BA5C84723}" type="presParOf" srcId="{6B43A5FA-701F-404B-BE01-3581E17AB381}" destId="{379AA1A6-47F8-4A79-BF09-2E9E9C08E373}" srcOrd="0" destOrd="0" presId="urn:microsoft.com/office/officeart/2005/8/layout/hierarchy1"/>
    <dgm:cxn modelId="{6766B7D8-41A9-4661-B993-51CF4ACD0867}" type="presParOf" srcId="{379AA1A6-47F8-4A79-BF09-2E9E9C08E373}" destId="{E8500FC2-C2BA-4B12-ADD9-9FE81F7F680B}" srcOrd="0" destOrd="0" presId="urn:microsoft.com/office/officeart/2005/8/layout/hierarchy1"/>
    <dgm:cxn modelId="{4467E710-4365-4238-8B09-B545F6F6FE2F}" type="presParOf" srcId="{E8500FC2-C2BA-4B12-ADD9-9FE81F7F680B}" destId="{133363C6-1319-4B2D-9CBE-C200C5FE0100}" srcOrd="0" destOrd="0" presId="urn:microsoft.com/office/officeart/2005/8/layout/hierarchy1"/>
    <dgm:cxn modelId="{5B25D3A7-3869-4C6A-A7FB-8430DD45B2CC}" type="presParOf" srcId="{E8500FC2-C2BA-4B12-ADD9-9FE81F7F680B}" destId="{03562BE7-F02A-42D0-B5A1-DFD595171793}" srcOrd="1" destOrd="0" presId="urn:microsoft.com/office/officeart/2005/8/layout/hierarchy1"/>
    <dgm:cxn modelId="{AC009541-90DC-41A8-9133-48F2A06D750D}" type="presParOf" srcId="{379AA1A6-47F8-4A79-BF09-2E9E9C08E373}" destId="{0EB78DB3-0B5D-4EBC-BE9C-A37094223984}" srcOrd="1" destOrd="0" presId="urn:microsoft.com/office/officeart/2005/8/layout/hierarchy1"/>
    <dgm:cxn modelId="{AF69D71D-BA85-4FB1-A209-D62D4F36B635}" type="presParOf" srcId="{0EB78DB3-0B5D-4EBC-BE9C-A37094223984}" destId="{7AD71D6B-217E-4A49-AD3F-27AE7452829C}" srcOrd="0" destOrd="0" presId="urn:microsoft.com/office/officeart/2005/8/layout/hierarchy1"/>
    <dgm:cxn modelId="{EB723B74-6A2D-4C9B-B676-4380D12B3BE0}" type="presParOf" srcId="{0EB78DB3-0B5D-4EBC-BE9C-A37094223984}" destId="{043377A9-EAB5-431D-8A18-C022CB3F0CAF}" srcOrd="1" destOrd="0" presId="urn:microsoft.com/office/officeart/2005/8/layout/hierarchy1"/>
    <dgm:cxn modelId="{37136610-77A7-489D-9801-FFF7DB387D55}" type="presParOf" srcId="{043377A9-EAB5-431D-8A18-C022CB3F0CAF}" destId="{66B3A8C5-CF3C-4CAE-9C9F-3F38BCBF6034}" srcOrd="0" destOrd="0" presId="urn:microsoft.com/office/officeart/2005/8/layout/hierarchy1"/>
    <dgm:cxn modelId="{345C9F8A-53E0-419E-98C9-2576B4608D31}" type="presParOf" srcId="{66B3A8C5-CF3C-4CAE-9C9F-3F38BCBF6034}" destId="{F65AE8D7-7F53-461A-9E21-282D183A95BF}" srcOrd="0" destOrd="0" presId="urn:microsoft.com/office/officeart/2005/8/layout/hierarchy1"/>
    <dgm:cxn modelId="{7DE76FBA-1FA4-4209-9427-B2F6BFAD173D}" type="presParOf" srcId="{66B3A8C5-CF3C-4CAE-9C9F-3F38BCBF6034}" destId="{732E81CC-A306-462F-A061-C791DFD388BF}" srcOrd="1" destOrd="0" presId="urn:microsoft.com/office/officeart/2005/8/layout/hierarchy1"/>
    <dgm:cxn modelId="{A33FA6D1-A615-44B7-B3A0-DDB976138939}" type="presParOf" srcId="{043377A9-EAB5-431D-8A18-C022CB3F0CAF}" destId="{064759D4-A678-4AF3-B92E-2AC772579ED0}" srcOrd="1" destOrd="0" presId="urn:microsoft.com/office/officeart/2005/8/layout/hierarchy1"/>
    <dgm:cxn modelId="{671CC414-E320-47C5-B334-48475CAC9A2E}" type="presParOf" srcId="{064759D4-A678-4AF3-B92E-2AC772579ED0}" destId="{773532CF-2573-4A58-8302-D080E037908B}" srcOrd="0" destOrd="0" presId="urn:microsoft.com/office/officeart/2005/8/layout/hierarchy1"/>
    <dgm:cxn modelId="{397BC808-5F23-419F-A051-3994F71D27FF}" type="presParOf" srcId="{064759D4-A678-4AF3-B92E-2AC772579ED0}" destId="{B7C5BD41-198D-4BDC-9C2F-2BC44F3A4217}" srcOrd="1" destOrd="0" presId="urn:microsoft.com/office/officeart/2005/8/layout/hierarchy1"/>
    <dgm:cxn modelId="{07623766-B373-4040-A95E-48B33AC12A14}" type="presParOf" srcId="{B7C5BD41-198D-4BDC-9C2F-2BC44F3A4217}" destId="{21D21800-2E2C-4FA1-8CFE-F04671083B86}" srcOrd="0" destOrd="0" presId="urn:microsoft.com/office/officeart/2005/8/layout/hierarchy1"/>
    <dgm:cxn modelId="{CA5E02E1-FC86-48B1-9AD7-6A6E81FF3BBB}" type="presParOf" srcId="{21D21800-2E2C-4FA1-8CFE-F04671083B86}" destId="{266E30BE-F5DB-406E-8C18-A47A0B048634}" srcOrd="0" destOrd="0" presId="urn:microsoft.com/office/officeart/2005/8/layout/hierarchy1"/>
    <dgm:cxn modelId="{7EBACE7A-850B-45DB-96A3-CF7BCF5D4FC3}" type="presParOf" srcId="{21D21800-2E2C-4FA1-8CFE-F04671083B86}" destId="{E6440B73-B29F-4308-A2EE-AFF163177C31}" srcOrd="1" destOrd="0" presId="urn:microsoft.com/office/officeart/2005/8/layout/hierarchy1"/>
    <dgm:cxn modelId="{9DDCB00C-7D19-4B9D-89BB-27E048098081}" type="presParOf" srcId="{B7C5BD41-198D-4BDC-9C2F-2BC44F3A4217}" destId="{BC0A7104-0EA6-4322-9E8F-D00024E7128D}" srcOrd="1" destOrd="0" presId="urn:microsoft.com/office/officeart/2005/8/layout/hierarchy1"/>
    <dgm:cxn modelId="{77CB4C1C-6105-4376-BEF0-872D42AE52CC}" type="presParOf" srcId="{064759D4-A678-4AF3-B92E-2AC772579ED0}" destId="{621755BA-91BE-4D85-B4E5-CD0A150B8610}" srcOrd="2" destOrd="0" presId="urn:microsoft.com/office/officeart/2005/8/layout/hierarchy1"/>
    <dgm:cxn modelId="{20B77096-91BB-425A-9DA0-11B42B2C3D3D}" type="presParOf" srcId="{064759D4-A678-4AF3-B92E-2AC772579ED0}" destId="{73A69F20-6D09-4481-AD04-5C59F7681DFB}" srcOrd="3" destOrd="0" presId="urn:microsoft.com/office/officeart/2005/8/layout/hierarchy1"/>
    <dgm:cxn modelId="{2B4F646E-BD44-48A9-8806-37885AAC50B6}" type="presParOf" srcId="{73A69F20-6D09-4481-AD04-5C59F7681DFB}" destId="{18533310-AC52-49D5-8365-0B7A4B7E8E3F}" srcOrd="0" destOrd="0" presId="urn:microsoft.com/office/officeart/2005/8/layout/hierarchy1"/>
    <dgm:cxn modelId="{989E6F8A-68AC-4F9F-B4E6-2FABA511F983}" type="presParOf" srcId="{18533310-AC52-49D5-8365-0B7A4B7E8E3F}" destId="{F5F60D77-6D2D-4013-AAE4-A515F3203BA3}" srcOrd="0" destOrd="0" presId="urn:microsoft.com/office/officeart/2005/8/layout/hierarchy1"/>
    <dgm:cxn modelId="{EAB10382-DB39-4621-9C03-4515CFAD817A}" type="presParOf" srcId="{18533310-AC52-49D5-8365-0B7A4B7E8E3F}" destId="{4D2E0C1B-9C42-44C3-9481-CE6EFEB9EF62}" srcOrd="1" destOrd="0" presId="urn:microsoft.com/office/officeart/2005/8/layout/hierarchy1"/>
    <dgm:cxn modelId="{B344BE12-FC2E-4ACE-B377-656293835E99}" type="presParOf" srcId="{73A69F20-6D09-4481-AD04-5C59F7681DFB}" destId="{04076C5E-E8AA-4306-B366-467142B5C363}" srcOrd="1" destOrd="0" presId="urn:microsoft.com/office/officeart/2005/8/layout/hierarchy1"/>
    <dgm:cxn modelId="{8915A08A-94F6-485E-8E44-DC09D6FB4AB2}" type="presParOf" srcId="{0EB78DB3-0B5D-4EBC-BE9C-A37094223984}" destId="{22C5659B-6500-4789-ABDD-4CDF909DE96B}" srcOrd="2" destOrd="0" presId="urn:microsoft.com/office/officeart/2005/8/layout/hierarchy1"/>
    <dgm:cxn modelId="{905195D4-4326-4808-9872-B11FB428B1D5}" type="presParOf" srcId="{0EB78DB3-0B5D-4EBC-BE9C-A37094223984}" destId="{CB913AEC-4B79-4233-AFF3-384E66A69070}" srcOrd="3" destOrd="0" presId="urn:microsoft.com/office/officeart/2005/8/layout/hierarchy1"/>
    <dgm:cxn modelId="{117D11CE-0C47-4B9B-81F5-C1B4AA4AFF85}" type="presParOf" srcId="{CB913AEC-4B79-4233-AFF3-384E66A69070}" destId="{111CE06B-5C96-4544-AB4C-C73E57009F08}" srcOrd="0" destOrd="0" presId="urn:microsoft.com/office/officeart/2005/8/layout/hierarchy1"/>
    <dgm:cxn modelId="{8EAB2461-8389-46C1-B547-D4C4551F507A}" type="presParOf" srcId="{111CE06B-5C96-4544-AB4C-C73E57009F08}" destId="{25247403-B917-415E-A469-5F54B9872FA5}" srcOrd="0" destOrd="0" presId="urn:microsoft.com/office/officeart/2005/8/layout/hierarchy1"/>
    <dgm:cxn modelId="{1B7B5954-01B8-458F-87DF-431E74124D90}" type="presParOf" srcId="{111CE06B-5C96-4544-AB4C-C73E57009F08}" destId="{3C2C8EA8-9BF4-4286-9735-39B5D4391082}" srcOrd="1" destOrd="0" presId="urn:microsoft.com/office/officeart/2005/8/layout/hierarchy1"/>
    <dgm:cxn modelId="{313B9E74-5415-48D8-A50A-D91AE37388EB}" type="presParOf" srcId="{CB913AEC-4B79-4233-AFF3-384E66A69070}" destId="{CBEB7709-130B-4DD9-893C-30A0F974947F}" srcOrd="1" destOrd="0" presId="urn:microsoft.com/office/officeart/2005/8/layout/hierarchy1"/>
    <dgm:cxn modelId="{42BD2BED-484B-4E85-BE4E-0F0A3E4FFB79}" type="presParOf" srcId="{CBEB7709-130B-4DD9-893C-30A0F974947F}" destId="{0C90AF02-7BB1-4E38-9060-8B9C4B5E5729}" srcOrd="0" destOrd="0" presId="urn:microsoft.com/office/officeart/2005/8/layout/hierarchy1"/>
    <dgm:cxn modelId="{53D1215F-6B35-4D3D-B8CC-7FCEBBE086AA}" type="presParOf" srcId="{CBEB7709-130B-4DD9-893C-30A0F974947F}" destId="{F0E3A8AD-AC44-4023-B864-DA579A323834}" srcOrd="1" destOrd="0" presId="urn:microsoft.com/office/officeart/2005/8/layout/hierarchy1"/>
    <dgm:cxn modelId="{8E95CBA1-0731-4375-A42E-2ABB0BBDFCBF}" type="presParOf" srcId="{F0E3A8AD-AC44-4023-B864-DA579A323834}" destId="{126A329E-3D85-4730-8C14-29C7232FC735}" srcOrd="0" destOrd="0" presId="urn:microsoft.com/office/officeart/2005/8/layout/hierarchy1"/>
    <dgm:cxn modelId="{0489E771-CD48-4BA3-83DB-05C8EEDFA844}" type="presParOf" srcId="{126A329E-3D85-4730-8C14-29C7232FC735}" destId="{F0CBC7A3-3408-4437-B823-90F1C2D8C547}" srcOrd="0" destOrd="0" presId="urn:microsoft.com/office/officeart/2005/8/layout/hierarchy1"/>
    <dgm:cxn modelId="{9931D960-C0EB-469E-835A-0292F585C1C3}" type="presParOf" srcId="{126A329E-3D85-4730-8C14-29C7232FC735}" destId="{C2A728B8-0AD8-467E-A949-B2285F6E05CB}" srcOrd="1" destOrd="0" presId="urn:microsoft.com/office/officeart/2005/8/layout/hierarchy1"/>
    <dgm:cxn modelId="{E1418F6F-2235-4A08-BDF8-EB283C3AFA96}" type="presParOf" srcId="{F0E3A8AD-AC44-4023-B864-DA579A323834}" destId="{60536F58-4161-4ACC-981E-095C32E2F2A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2ACBBC1-571A-4400-AC0A-04518784BCE4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r-Latn-CS"/>
        </a:p>
      </dgm:t>
    </dgm:pt>
    <dgm:pt modelId="{C1C13355-D773-44FA-B26E-AB2633762BFC}">
      <dgm:prSet phldrT="[Text]"/>
      <dgm:spPr/>
      <dgm:t>
        <a:bodyPr/>
        <a:lstStyle/>
        <a:p>
          <a:r>
            <a:rPr lang="sr-Latn-CS" dirty="0" smtClean="0"/>
            <a:t>IGRA deteta u sistemu aktivnosti (kultivisanje i oplemenjivanje)</a:t>
          </a:r>
          <a:endParaRPr lang="sr-Latn-CS" dirty="0"/>
        </a:p>
      </dgm:t>
    </dgm:pt>
    <dgm:pt modelId="{450AA115-78DA-4FBF-A86A-007E2CACF2DE}" type="parTrans" cxnId="{5179791A-F0C0-4C45-A980-849BF15758CC}">
      <dgm:prSet/>
      <dgm:spPr/>
      <dgm:t>
        <a:bodyPr/>
        <a:lstStyle/>
        <a:p>
          <a:endParaRPr lang="sr-Latn-CS"/>
        </a:p>
      </dgm:t>
    </dgm:pt>
    <dgm:pt modelId="{10570274-7CFA-4C84-9513-CEB34392129F}" type="sibTrans" cxnId="{5179791A-F0C0-4C45-A980-849BF15758CC}">
      <dgm:prSet/>
      <dgm:spPr/>
      <dgm:t>
        <a:bodyPr/>
        <a:lstStyle/>
        <a:p>
          <a:endParaRPr lang="sr-Latn-CS"/>
        </a:p>
      </dgm:t>
    </dgm:pt>
    <dgm:pt modelId="{C1D86087-F0D2-4412-85FD-A77BBBFC7E26}">
      <dgm:prSet phldrT="[Text]"/>
      <dgm:spPr/>
      <dgm:t>
        <a:bodyPr/>
        <a:lstStyle/>
        <a:p>
          <a:r>
            <a:rPr lang="sr-Latn-CS" dirty="0" smtClean="0"/>
            <a:t>Participacija deteta u aktivnostima</a:t>
          </a:r>
        </a:p>
      </dgm:t>
    </dgm:pt>
    <dgm:pt modelId="{8C70DAE2-443C-4DE9-A1F0-AFA4E1E579B6}" type="parTrans" cxnId="{8C0ABE5E-68B3-4BF9-8E3A-69EE53C0B9C2}">
      <dgm:prSet/>
      <dgm:spPr/>
      <dgm:t>
        <a:bodyPr/>
        <a:lstStyle/>
        <a:p>
          <a:endParaRPr lang="sr-Latn-CS"/>
        </a:p>
      </dgm:t>
    </dgm:pt>
    <dgm:pt modelId="{367B9057-BF1E-4DB4-947A-AAC502D73D03}" type="sibTrans" cxnId="{8C0ABE5E-68B3-4BF9-8E3A-69EE53C0B9C2}">
      <dgm:prSet/>
      <dgm:spPr/>
      <dgm:t>
        <a:bodyPr/>
        <a:lstStyle/>
        <a:p>
          <a:endParaRPr lang="sr-Latn-CS"/>
        </a:p>
      </dgm:t>
    </dgm:pt>
    <dgm:pt modelId="{DEB2FDCA-015F-4B5C-B43F-BEC74201CDBB}">
      <dgm:prSet phldrT="[Text]"/>
      <dgm:spPr/>
      <dgm:t>
        <a:bodyPr/>
        <a:lstStyle/>
        <a:p>
          <a:r>
            <a:rPr lang="sr-Latn-CS" dirty="0" smtClean="0"/>
            <a:t>Afirmacija svoga “JA”</a:t>
          </a:r>
          <a:endParaRPr lang="sr-Latn-CS" dirty="0"/>
        </a:p>
      </dgm:t>
    </dgm:pt>
    <dgm:pt modelId="{2E8C181B-5803-4463-9CFD-A6B207E06764}" type="parTrans" cxnId="{3D31BEC6-E311-4962-9E0C-DB939C6E9351}">
      <dgm:prSet/>
      <dgm:spPr/>
      <dgm:t>
        <a:bodyPr/>
        <a:lstStyle/>
        <a:p>
          <a:endParaRPr lang="sr-Latn-CS"/>
        </a:p>
      </dgm:t>
    </dgm:pt>
    <dgm:pt modelId="{6EDBBBC4-985E-428F-A7E7-8D38D9F7B5DF}" type="sibTrans" cxnId="{3D31BEC6-E311-4962-9E0C-DB939C6E9351}">
      <dgm:prSet/>
      <dgm:spPr/>
      <dgm:t>
        <a:bodyPr/>
        <a:lstStyle/>
        <a:p>
          <a:endParaRPr lang="sr-Latn-CS"/>
        </a:p>
      </dgm:t>
    </dgm:pt>
    <dgm:pt modelId="{7D560E90-7E3D-4CED-85D6-23F15BD02339}">
      <dgm:prSet phldrT="[Text]"/>
      <dgm:spPr/>
      <dgm:t>
        <a:bodyPr/>
        <a:lstStyle/>
        <a:p>
          <a:r>
            <a:rPr lang="sr-Latn-CS" dirty="0" smtClean="0"/>
            <a:t>Prevazilaženje granica sopstvenog iskustva</a:t>
          </a:r>
          <a:endParaRPr lang="sr-Latn-CS" dirty="0"/>
        </a:p>
      </dgm:t>
    </dgm:pt>
    <dgm:pt modelId="{8CD733B0-B2E7-4589-BDBF-62455A415585}" type="parTrans" cxnId="{D99A30D8-4598-4A9C-B35A-E17E7E328279}">
      <dgm:prSet/>
      <dgm:spPr/>
      <dgm:t>
        <a:bodyPr/>
        <a:lstStyle/>
        <a:p>
          <a:endParaRPr lang="sr-Latn-CS"/>
        </a:p>
      </dgm:t>
    </dgm:pt>
    <dgm:pt modelId="{4DFE1197-D84A-412B-8424-00561EA6B8C5}" type="sibTrans" cxnId="{D99A30D8-4598-4A9C-B35A-E17E7E328279}">
      <dgm:prSet/>
      <dgm:spPr/>
      <dgm:t>
        <a:bodyPr/>
        <a:lstStyle/>
        <a:p>
          <a:endParaRPr lang="sr-Latn-CS"/>
        </a:p>
      </dgm:t>
    </dgm:pt>
    <dgm:pt modelId="{88074E0C-65B3-4E14-B519-1DCBF5D2BD7D}">
      <dgm:prSet phldrT="[Text]"/>
      <dgm:spPr/>
      <dgm:t>
        <a:bodyPr/>
        <a:lstStyle/>
        <a:p>
          <a:r>
            <a:rPr lang="sr-Latn-CS" dirty="0" smtClean="0"/>
            <a:t>Posrednik za delovanje na razvoj deteta</a:t>
          </a:r>
          <a:endParaRPr lang="sr-Latn-CS" dirty="0"/>
        </a:p>
      </dgm:t>
    </dgm:pt>
    <dgm:pt modelId="{CC358630-D4F1-4CD6-B27F-7AE6D3B875A9}" type="parTrans" cxnId="{059C591D-41B9-41C2-B277-3E71D8CA07CD}">
      <dgm:prSet/>
      <dgm:spPr/>
      <dgm:t>
        <a:bodyPr/>
        <a:lstStyle/>
        <a:p>
          <a:endParaRPr lang="sr-Latn-CS"/>
        </a:p>
      </dgm:t>
    </dgm:pt>
    <dgm:pt modelId="{6A5CD51A-28D3-4FCA-94A4-6F01948CC522}" type="sibTrans" cxnId="{059C591D-41B9-41C2-B277-3E71D8CA07CD}">
      <dgm:prSet/>
      <dgm:spPr/>
      <dgm:t>
        <a:bodyPr/>
        <a:lstStyle/>
        <a:p>
          <a:endParaRPr lang="sr-Latn-CS"/>
        </a:p>
      </dgm:t>
    </dgm:pt>
    <dgm:pt modelId="{C4DA768E-2984-4F92-B9F7-F66C7286829C}">
      <dgm:prSet phldrT="[Text]"/>
      <dgm:spPr/>
      <dgm:t>
        <a:bodyPr/>
        <a:lstStyle/>
        <a:p>
          <a:r>
            <a:rPr lang="sr-Latn-CS" dirty="0" smtClean="0"/>
            <a:t>Ispoljavanje sopstvenih potencijala</a:t>
          </a:r>
          <a:endParaRPr lang="sr-Latn-CS" dirty="0"/>
        </a:p>
      </dgm:t>
    </dgm:pt>
    <dgm:pt modelId="{5425CB3D-0A17-46B0-AD95-4955EEDCC408}" type="parTrans" cxnId="{54FECDA5-6AD8-4DD5-AEB2-E5DE09334630}">
      <dgm:prSet/>
      <dgm:spPr/>
      <dgm:t>
        <a:bodyPr/>
        <a:lstStyle/>
        <a:p>
          <a:endParaRPr lang="sr-Latn-CS"/>
        </a:p>
      </dgm:t>
    </dgm:pt>
    <dgm:pt modelId="{C493E774-33E6-40F3-811C-52A508A843D1}" type="sibTrans" cxnId="{54FECDA5-6AD8-4DD5-AEB2-E5DE09334630}">
      <dgm:prSet/>
      <dgm:spPr/>
      <dgm:t>
        <a:bodyPr/>
        <a:lstStyle/>
        <a:p>
          <a:endParaRPr lang="sr-Latn-CS"/>
        </a:p>
      </dgm:t>
    </dgm:pt>
    <dgm:pt modelId="{CB3603DE-278E-45F8-A98C-5A2CF025E90F}">
      <dgm:prSet phldrT="[Text]"/>
      <dgm:spPr/>
      <dgm:t>
        <a:bodyPr/>
        <a:lstStyle/>
        <a:p>
          <a:r>
            <a:rPr lang="sr-Latn-CS" dirty="0" smtClean="0"/>
            <a:t>Zadaci kao zabava, takmičenje i zadovoljstvo</a:t>
          </a:r>
          <a:endParaRPr lang="sr-Latn-CS" dirty="0"/>
        </a:p>
      </dgm:t>
    </dgm:pt>
    <dgm:pt modelId="{6E3D5D07-4D28-4895-9AE6-5242B951720F}" type="parTrans" cxnId="{DE34628C-443F-41DF-A6CD-0D62D91116D1}">
      <dgm:prSet/>
      <dgm:spPr/>
      <dgm:t>
        <a:bodyPr/>
        <a:lstStyle/>
        <a:p>
          <a:endParaRPr lang="sr-Latn-CS"/>
        </a:p>
      </dgm:t>
    </dgm:pt>
    <dgm:pt modelId="{7140DA43-1D09-4ABD-B107-A5843D674960}" type="sibTrans" cxnId="{DE34628C-443F-41DF-A6CD-0D62D91116D1}">
      <dgm:prSet/>
      <dgm:spPr/>
      <dgm:t>
        <a:bodyPr/>
        <a:lstStyle/>
        <a:p>
          <a:endParaRPr lang="sr-Latn-CS"/>
        </a:p>
      </dgm:t>
    </dgm:pt>
    <dgm:pt modelId="{A879CBB4-6087-4796-A0E7-FF41A408D824}">
      <dgm:prSet phldrT="[Text]"/>
      <dgm:spPr/>
      <dgm:t>
        <a:bodyPr/>
        <a:lstStyle/>
        <a:p>
          <a:r>
            <a:rPr lang="sr-Latn-CS" dirty="0" smtClean="0"/>
            <a:t>Pokretač latentne energije</a:t>
          </a:r>
          <a:endParaRPr lang="sr-Latn-CS" dirty="0"/>
        </a:p>
      </dgm:t>
    </dgm:pt>
    <dgm:pt modelId="{1EE938D8-5818-4CCB-9667-A4F98FB0D5ED}" type="parTrans" cxnId="{EB1776AD-75D7-4707-9DED-D0DCDDB73112}">
      <dgm:prSet/>
      <dgm:spPr/>
      <dgm:t>
        <a:bodyPr/>
        <a:lstStyle/>
        <a:p>
          <a:endParaRPr lang="sr-Latn-CS"/>
        </a:p>
      </dgm:t>
    </dgm:pt>
    <dgm:pt modelId="{946A23D8-9B03-44C4-A2ED-6E106C73DA49}" type="sibTrans" cxnId="{EB1776AD-75D7-4707-9DED-D0DCDDB73112}">
      <dgm:prSet/>
      <dgm:spPr/>
      <dgm:t>
        <a:bodyPr/>
        <a:lstStyle/>
        <a:p>
          <a:endParaRPr lang="sr-Latn-CS"/>
        </a:p>
      </dgm:t>
    </dgm:pt>
    <dgm:pt modelId="{BDCFB177-EF31-4768-BBCF-A0F475153181}" type="pres">
      <dgm:prSet presAssocID="{62ACBBC1-571A-4400-AC0A-04518784BCE4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sr-Latn-CS"/>
        </a:p>
      </dgm:t>
    </dgm:pt>
    <dgm:pt modelId="{10EA6B96-AB5C-4F0B-BB37-192E874BD458}" type="pres">
      <dgm:prSet presAssocID="{62ACBBC1-571A-4400-AC0A-04518784BCE4}" presName="radial" presStyleCnt="0">
        <dgm:presLayoutVars>
          <dgm:animLvl val="ctr"/>
        </dgm:presLayoutVars>
      </dgm:prSet>
      <dgm:spPr/>
    </dgm:pt>
    <dgm:pt modelId="{B28CCEED-6021-4DC7-AC99-95186C0B3C15}" type="pres">
      <dgm:prSet presAssocID="{C1C13355-D773-44FA-B26E-AB2633762BFC}" presName="centerShape" presStyleLbl="vennNode1" presStyleIdx="0" presStyleCnt="8" custLinFactNeighborX="66808" custLinFactNeighborY="-18167"/>
      <dgm:spPr/>
      <dgm:t>
        <a:bodyPr/>
        <a:lstStyle/>
        <a:p>
          <a:endParaRPr lang="sr-Latn-CS"/>
        </a:p>
      </dgm:t>
    </dgm:pt>
    <dgm:pt modelId="{620F970F-1583-465A-9FEC-7F69D5A2B75F}" type="pres">
      <dgm:prSet presAssocID="{C1D86087-F0D2-4412-85FD-A77BBBFC7E26}" presName="node" presStyleLbl="vennNode1" presStyleIdx="1" presStyleCnt="8" custRadScaleRad="121436" custRadScaleInc="-84261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958EBDD4-312B-41A3-9854-2D8260673636}" type="pres">
      <dgm:prSet presAssocID="{DEB2FDCA-015F-4B5C-B43F-BEC74201CDBB}" presName="node" presStyleLbl="vennNode1" presStyleIdx="2" presStyleCnt="8" custRadScaleRad="83518" custRadScaleInc="-12615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B5CD7CBD-1F23-4840-B100-58CBE89004A3}" type="pres">
      <dgm:prSet presAssocID="{7D560E90-7E3D-4CED-85D6-23F15BD02339}" presName="node" presStyleLbl="vennNode1" presStyleIdx="3" presStyleCnt="8" custRadScaleRad="83914" custRadScaleInc="-326965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2236107A-E4B4-4AB2-BD16-AE2B1A41FD6B}" type="pres">
      <dgm:prSet presAssocID="{88074E0C-65B3-4E14-B519-1DCBF5D2BD7D}" presName="node" presStyleLbl="vennNode1" presStyleIdx="4" presStyleCnt="8" custRadScaleRad="44662" custRadScaleInc="-115045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3232570A-AF8D-416A-BA19-5E72B1768EDE}" type="pres">
      <dgm:prSet presAssocID="{C4DA768E-2984-4F92-B9F7-F66C7286829C}" presName="node" presStyleLbl="vennNode1" presStyleIdx="5" presStyleCnt="8" custRadScaleRad="32161" custRadScaleInc="242484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6E381E62-422E-4C4B-91F4-FB66DFCEC740}" type="pres">
      <dgm:prSet presAssocID="{CB3603DE-278E-45F8-A98C-5A2CF025E90F}" presName="node" presStyleLbl="vennNode1" presStyleIdx="6" presStyleCnt="8" custRadScaleRad="77510" custRadScaleInc="268101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20006CE9-7A01-4C05-BB79-CD5E8CB5BBE9}" type="pres">
      <dgm:prSet presAssocID="{A879CBB4-6087-4796-A0E7-FF41A408D824}" presName="node" presStyleLbl="vennNode1" presStyleIdx="7" presStyleCnt="8" custRadScaleRad="151908" custRadScaleInc="-38198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</dgm:ptLst>
  <dgm:cxnLst>
    <dgm:cxn modelId="{EB1776AD-75D7-4707-9DED-D0DCDDB73112}" srcId="{C1C13355-D773-44FA-B26E-AB2633762BFC}" destId="{A879CBB4-6087-4796-A0E7-FF41A408D824}" srcOrd="6" destOrd="0" parTransId="{1EE938D8-5818-4CCB-9667-A4F98FB0D5ED}" sibTransId="{946A23D8-9B03-44C4-A2ED-6E106C73DA49}"/>
    <dgm:cxn modelId="{059C591D-41B9-41C2-B277-3E71D8CA07CD}" srcId="{C1C13355-D773-44FA-B26E-AB2633762BFC}" destId="{88074E0C-65B3-4E14-B519-1DCBF5D2BD7D}" srcOrd="3" destOrd="0" parTransId="{CC358630-D4F1-4CD6-B27F-7AE6D3B875A9}" sibTransId="{6A5CD51A-28D3-4FCA-94A4-6F01948CC522}"/>
    <dgm:cxn modelId="{54FECDA5-6AD8-4DD5-AEB2-E5DE09334630}" srcId="{C1C13355-D773-44FA-B26E-AB2633762BFC}" destId="{C4DA768E-2984-4F92-B9F7-F66C7286829C}" srcOrd="4" destOrd="0" parTransId="{5425CB3D-0A17-46B0-AD95-4955EEDCC408}" sibTransId="{C493E774-33E6-40F3-811C-52A508A843D1}"/>
    <dgm:cxn modelId="{8C0ABE5E-68B3-4BF9-8E3A-69EE53C0B9C2}" srcId="{C1C13355-D773-44FA-B26E-AB2633762BFC}" destId="{C1D86087-F0D2-4412-85FD-A77BBBFC7E26}" srcOrd="0" destOrd="0" parTransId="{8C70DAE2-443C-4DE9-A1F0-AFA4E1E579B6}" sibTransId="{367B9057-BF1E-4DB4-947A-AAC502D73D03}"/>
    <dgm:cxn modelId="{C38BC513-47CB-4638-9491-40B1F60A5A61}" type="presOf" srcId="{C4DA768E-2984-4F92-B9F7-F66C7286829C}" destId="{3232570A-AF8D-416A-BA19-5E72B1768EDE}" srcOrd="0" destOrd="0" presId="urn:microsoft.com/office/officeart/2005/8/layout/radial3"/>
    <dgm:cxn modelId="{B777E64E-2EDD-4647-BA5B-0C5052C40305}" type="presOf" srcId="{A879CBB4-6087-4796-A0E7-FF41A408D824}" destId="{20006CE9-7A01-4C05-BB79-CD5E8CB5BBE9}" srcOrd="0" destOrd="0" presId="urn:microsoft.com/office/officeart/2005/8/layout/radial3"/>
    <dgm:cxn modelId="{B767E3B7-438F-4E8E-B81F-64F20F0CE6C6}" type="presOf" srcId="{CB3603DE-278E-45F8-A98C-5A2CF025E90F}" destId="{6E381E62-422E-4C4B-91F4-FB66DFCEC740}" srcOrd="0" destOrd="0" presId="urn:microsoft.com/office/officeart/2005/8/layout/radial3"/>
    <dgm:cxn modelId="{3D31BEC6-E311-4962-9E0C-DB939C6E9351}" srcId="{C1C13355-D773-44FA-B26E-AB2633762BFC}" destId="{DEB2FDCA-015F-4B5C-B43F-BEC74201CDBB}" srcOrd="1" destOrd="0" parTransId="{2E8C181B-5803-4463-9CFD-A6B207E06764}" sibTransId="{6EDBBBC4-985E-428F-A7E7-8D38D9F7B5DF}"/>
    <dgm:cxn modelId="{D99A30D8-4598-4A9C-B35A-E17E7E328279}" srcId="{C1C13355-D773-44FA-B26E-AB2633762BFC}" destId="{7D560E90-7E3D-4CED-85D6-23F15BD02339}" srcOrd="2" destOrd="0" parTransId="{8CD733B0-B2E7-4589-BDBF-62455A415585}" sibTransId="{4DFE1197-D84A-412B-8424-00561EA6B8C5}"/>
    <dgm:cxn modelId="{0D53ED62-9963-463B-97E0-0117D4DA3DE4}" type="presOf" srcId="{88074E0C-65B3-4E14-B519-1DCBF5D2BD7D}" destId="{2236107A-E4B4-4AB2-BD16-AE2B1A41FD6B}" srcOrd="0" destOrd="0" presId="urn:microsoft.com/office/officeart/2005/8/layout/radial3"/>
    <dgm:cxn modelId="{BD29146B-2556-465A-B822-8C308BE093D0}" type="presOf" srcId="{62ACBBC1-571A-4400-AC0A-04518784BCE4}" destId="{BDCFB177-EF31-4768-BBCF-A0F475153181}" srcOrd="0" destOrd="0" presId="urn:microsoft.com/office/officeart/2005/8/layout/radial3"/>
    <dgm:cxn modelId="{0B90CADF-7D57-45B4-B050-CE53FA55D996}" type="presOf" srcId="{7D560E90-7E3D-4CED-85D6-23F15BD02339}" destId="{B5CD7CBD-1F23-4840-B100-58CBE89004A3}" srcOrd="0" destOrd="0" presId="urn:microsoft.com/office/officeart/2005/8/layout/radial3"/>
    <dgm:cxn modelId="{D491AFCA-5A66-42F0-9CBA-6FFEEBD0B6F6}" type="presOf" srcId="{C1D86087-F0D2-4412-85FD-A77BBBFC7E26}" destId="{620F970F-1583-465A-9FEC-7F69D5A2B75F}" srcOrd="0" destOrd="0" presId="urn:microsoft.com/office/officeart/2005/8/layout/radial3"/>
    <dgm:cxn modelId="{5179791A-F0C0-4C45-A980-849BF15758CC}" srcId="{62ACBBC1-571A-4400-AC0A-04518784BCE4}" destId="{C1C13355-D773-44FA-B26E-AB2633762BFC}" srcOrd="0" destOrd="0" parTransId="{450AA115-78DA-4FBF-A86A-007E2CACF2DE}" sibTransId="{10570274-7CFA-4C84-9513-CEB34392129F}"/>
    <dgm:cxn modelId="{09B88BD3-D44D-481B-9413-AC1B9195A629}" type="presOf" srcId="{C1C13355-D773-44FA-B26E-AB2633762BFC}" destId="{B28CCEED-6021-4DC7-AC99-95186C0B3C15}" srcOrd="0" destOrd="0" presId="urn:microsoft.com/office/officeart/2005/8/layout/radial3"/>
    <dgm:cxn modelId="{DE34628C-443F-41DF-A6CD-0D62D91116D1}" srcId="{C1C13355-D773-44FA-B26E-AB2633762BFC}" destId="{CB3603DE-278E-45F8-A98C-5A2CF025E90F}" srcOrd="5" destOrd="0" parTransId="{6E3D5D07-4D28-4895-9AE6-5242B951720F}" sibTransId="{7140DA43-1D09-4ABD-B107-A5843D674960}"/>
    <dgm:cxn modelId="{319ED1D3-9FBE-47E7-895E-5BEAA3BB4AD2}" type="presOf" srcId="{DEB2FDCA-015F-4B5C-B43F-BEC74201CDBB}" destId="{958EBDD4-312B-41A3-9854-2D8260673636}" srcOrd="0" destOrd="0" presId="urn:microsoft.com/office/officeart/2005/8/layout/radial3"/>
    <dgm:cxn modelId="{54629EC8-361F-48B3-AE67-C1078B04B75E}" type="presParOf" srcId="{BDCFB177-EF31-4768-BBCF-A0F475153181}" destId="{10EA6B96-AB5C-4F0B-BB37-192E874BD458}" srcOrd="0" destOrd="0" presId="urn:microsoft.com/office/officeart/2005/8/layout/radial3"/>
    <dgm:cxn modelId="{1E479CF6-BB56-4F53-8ED4-FB73CC523C11}" type="presParOf" srcId="{10EA6B96-AB5C-4F0B-BB37-192E874BD458}" destId="{B28CCEED-6021-4DC7-AC99-95186C0B3C15}" srcOrd="0" destOrd="0" presId="urn:microsoft.com/office/officeart/2005/8/layout/radial3"/>
    <dgm:cxn modelId="{2E71684A-4D32-4404-B2A8-D483D81A26BC}" type="presParOf" srcId="{10EA6B96-AB5C-4F0B-BB37-192E874BD458}" destId="{620F970F-1583-465A-9FEC-7F69D5A2B75F}" srcOrd="1" destOrd="0" presId="urn:microsoft.com/office/officeart/2005/8/layout/radial3"/>
    <dgm:cxn modelId="{47DE6168-1867-45D4-896C-D409A3F695A9}" type="presParOf" srcId="{10EA6B96-AB5C-4F0B-BB37-192E874BD458}" destId="{958EBDD4-312B-41A3-9854-2D8260673636}" srcOrd="2" destOrd="0" presId="urn:microsoft.com/office/officeart/2005/8/layout/radial3"/>
    <dgm:cxn modelId="{EA7D268D-8C73-4AA2-A6E4-85EC8577A458}" type="presParOf" srcId="{10EA6B96-AB5C-4F0B-BB37-192E874BD458}" destId="{B5CD7CBD-1F23-4840-B100-58CBE89004A3}" srcOrd="3" destOrd="0" presId="urn:microsoft.com/office/officeart/2005/8/layout/radial3"/>
    <dgm:cxn modelId="{DD955D1D-E3C7-4A4F-BF9F-58D91BD0995B}" type="presParOf" srcId="{10EA6B96-AB5C-4F0B-BB37-192E874BD458}" destId="{2236107A-E4B4-4AB2-BD16-AE2B1A41FD6B}" srcOrd="4" destOrd="0" presId="urn:microsoft.com/office/officeart/2005/8/layout/radial3"/>
    <dgm:cxn modelId="{D465C26B-7CB2-47B3-8C4F-1B8E9C077A57}" type="presParOf" srcId="{10EA6B96-AB5C-4F0B-BB37-192E874BD458}" destId="{3232570A-AF8D-416A-BA19-5E72B1768EDE}" srcOrd="5" destOrd="0" presId="urn:microsoft.com/office/officeart/2005/8/layout/radial3"/>
    <dgm:cxn modelId="{554E98BC-9FDD-4687-9037-8D17BFA6953D}" type="presParOf" srcId="{10EA6B96-AB5C-4F0B-BB37-192E874BD458}" destId="{6E381E62-422E-4C4B-91F4-FB66DFCEC740}" srcOrd="6" destOrd="0" presId="urn:microsoft.com/office/officeart/2005/8/layout/radial3"/>
    <dgm:cxn modelId="{26D04239-EC18-49E3-B175-65E7DB3659D6}" type="presParOf" srcId="{10EA6B96-AB5C-4F0B-BB37-192E874BD458}" destId="{20006CE9-7A01-4C05-BB79-CD5E8CB5BBE9}" srcOrd="7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E99E00-F599-44DF-B255-0C437EB66B2B}">
      <dsp:nvSpPr>
        <dsp:cNvPr id="0" name=""/>
        <dsp:cNvSpPr/>
      </dsp:nvSpPr>
      <dsp:spPr>
        <a:xfrm>
          <a:off x="2386029" y="1993120"/>
          <a:ext cx="2436035" cy="2436035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400" b="1" kern="1200" dirty="0" smtClean="0"/>
            <a:t>UČENJE</a:t>
          </a:r>
          <a:endParaRPr lang="sr-Latn-CS" sz="1400" b="1" kern="1200" dirty="0"/>
        </a:p>
      </dsp:txBody>
      <dsp:txXfrm>
        <a:off x="2875780" y="2563750"/>
        <a:ext cx="1456533" cy="1252172"/>
      </dsp:txXfrm>
    </dsp:sp>
    <dsp:sp modelId="{DEC18960-3087-463A-A88B-CC6A83C3A435}">
      <dsp:nvSpPr>
        <dsp:cNvPr id="0" name=""/>
        <dsp:cNvSpPr/>
      </dsp:nvSpPr>
      <dsp:spPr>
        <a:xfrm>
          <a:off x="968699" y="1417329"/>
          <a:ext cx="1771662" cy="1771662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400" b="1" kern="1200" dirty="0" smtClean="0"/>
            <a:t>HUMOR</a:t>
          </a:r>
          <a:endParaRPr lang="sr-Latn-CS" sz="1400" b="1" kern="1200" dirty="0"/>
        </a:p>
      </dsp:txBody>
      <dsp:txXfrm>
        <a:off x="1414720" y="1866046"/>
        <a:ext cx="879620" cy="874228"/>
      </dsp:txXfrm>
    </dsp:sp>
    <dsp:sp modelId="{CA0F281F-01F6-4735-8855-A070F74A4EBF}">
      <dsp:nvSpPr>
        <dsp:cNvPr id="0" name=""/>
        <dsp:cNvSpPr/>
      </dsp:nvSpPr>
      <dsp:spPr>
        <a:xfrm rot="20700000">
          <a:off x="1961011" y="195063"/>
          <a:ext cx="1735867" cy="1735867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400" b="1" kern="1200" dirty="0" smtClean="0"/>
            <a:t>IGRA,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400" b="1" kern="1200" dirty="0" smtClean="0"/>
            <a:t>ZABAVA</a:t>
          </a:r>
          <a:endParaRPr lang="sr-Latn-CS" sz="1400" b="1" kern="1200" dirty="0"/>
        </a:p>
      </dsp:txBody>
      <dsp:txXfrm rot="-20700000">
        <a:off x="2341737" y="575790"/>
        <a:ext cx="974414" cy="974414"/>
      </dsp:txXfrm>
    </dsp:sp>
    <dsp:sp modelId="{8CC82BB8-8BCE-46F2-B144-109A56095364}">
      <dsp:nvSpPr>
        <dsp:cNvPr id="0" name=""/>
        <dsp:cNvSpPr/>
      </dsp:nvSpPr>
      <dsp:spPr>
        <a:xfrm>
          <a:off x="2201297" y="1624056"/>
          <a:ext cx="3118125" cy="3118125"/>
        </a:xfrm>
        <a:prstGeom prst="circularArrow">
          <a:avLst>
            <a:gd name="adj1" fmla="val 4687"/>
            <a:gd name="adj2" fmla="val 299029"/>
            <a:gd name="adj3" fmla="val 2521533"/>
            <a:gd name="adj4" fmla="val 15849762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55892F-772E-407B-B838-FFD9A6448FF6}">
      <dsp:nvSpPr>
        <dsp:cNvPr id="0" name=""/>
        <dsp:cNvSpPr/>
      </dsp:nvSpPr>
      <dsp:spPr>
        <a:xfrm>
          <a:off x="654941" y="1024320"/>
          <a:ext cx="2265513" cy="2265513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D79749-B2F0-4268-93BC-6C29F810227D}">
      <dsp:nvSpPr>
        <dsp:cNvPr id="0" name=""/>
        <dsp:cNvSpPr/>
      </dsp:nvSpPr>
      <dsp:spPr>
        <a:xfrm>
          <a:off x="1559486" y="-186164"/>
          <a:ext cx="2442679" cy="2442679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90AF02-7BB1-4E38-9060-8B9C4B5E5729}">
      <dsp:nvSpPr>
        <dsp:cNvPr id="0" name=""/>
        <dsp:cNvSpPr/>
      </dsp:nvSpPr>
      <dsp:spPr>
        <a:xfrm>
          <a:off x="6487943" y="3268718"/>
          <a:ext cx="91440" cy="60872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08726"/>
              </a:lnTo>
            </a:path>
          </a:pathLst>
        </a:custGeom>
        <a:noFill/>
        <a:ln w="425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C5659B-6500-4789-ABDD-4CDF909DE96B}">
      <dsp:nvSpPr>
        <dsp:cNvPr id="0" name=""/>
        <dsp:cNvSpPr/>
      </dsp:nvSpPr>
      <dsp:spPr>
        <a:xfrm>
          <a:off x="4615041" y="1330910"/>
          <a:ext cx="1918621" cy="6087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4829"/>
              </a:lnTo>
              <a:lnTo>
                <a:pt x="1918621" y="414829"/>
              </a:lnTo>
              <a:lnTo>
                <a:pt x="1918621" y="608726"/>
              </a:lnTo>
            </a:path>
          </a:pathLst>
        </a:cu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1755BA-91BE-4D85-B4E5-CD0A150B8610}">
      <dsp:nvSpPr>
        <dsp:cNvPr id="0" name=""/>
        <dsp:cNvSpPr/>
      </dsp:nvSpPr>
      <dsp:spPr>
        <a:xfrm>
          <a:off x="2696419" y="3268718"/>
          <a:ext cx="1346100" cy="6105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6658"/>
              </a:lnTo>
              <a:lnTo>
                <a:pt x="1346100" y="416658"/>
              </a:lnTo>
              <a:lnTo>
                <a:pt x="1346100" y="610555"/>
              </a:lnTo>
            </a:path>
          </a:pathLst>
        </a:custGeom>
        <a:noFill/>
        <a:ln w="425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3532CF-2573-4A58-8302-D080E037908B}">
      <dsp:nvSpPr>
        <dsp:cNvPr id="0" name=""/>
        <dsp:cNvSpPr/>
      </dsp:nvSpPr>
      <dsp:spPr>
        <a:xfrm>
          <a:off x="1417338" y="3268718"/>
          <a:ext cx="1279081" cy="608726"/>
        </a:xfrm>
        <a:custGeom>
          <a:avLst/>
          <a:gdLst/>
          <a:ahLst/>
          <a:cxnLst/>
          <a:rect l="0" t="0" r="0" b="0"/>
          <a:pathLst>
            <a:path>
              <a:moveTo>
                <a:pt x="1279081" y="0"/>
              </a:moveTo>
              <a:lnTo>
                <a:pt x="1279081" y="414829"/>
              </a:lnTo>
              <a:lnTo>
                <a:pt x="0" y="414829"/>
              </a:lnTo>
              <a:lnTo>
                <a:pt x="0" y="608726"/>
              </a:lnTo>
            </a:path>
          </a:pathLst>
        </a:custGeom>
        <a:noFill/>
        <a:ln w="425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D71D6B-217E-4A49-AD3F-27AE7452829C}">
      <dsp:nvSpPr>
        <dsp:cNvPr id="0" name=""/>
        <dsp:cNvSpPr/>
      </dsp:nvSpPr>
      <dsp:spPr>
        <a:xfrm>
          <a:off x="2696419" y="1330910"/>
          <a:ext cx="1918621" cy="608726"/>
        </a:xfrm>
        <a:custGeom>
          <a:avLst/>
          <a:gdLst/>
          <a:ahLst/>
          <a:cxnLst/>
          <a:rect l="0" t="0" r="0" b="0"/>
          <a:pathLst>
            <a:path>
              <a:moveTo>
                <a:pt x="1918621" y="0"/>
              </a:moveTo>
              <a:lnTo>
                <a:pt x="1918621" y="414829"/>
              </a:lnTo>
              <a:lnTo>
                <a:pt x="0" y="414829"/>
              </a:lnTo>
              <a:lnTo>
                <a:pt x="0" y="608726"/>
              </a:lnTo>
            </a:path>
          </a:pathLst>
        </a:cu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3363C6-1319-4B2D-9CBE-C200C5FE0100}">
      <dsp:nvSpPr>
        <dsp:cNvPr id="0" name=""/>
        <dsp:cNvSpPr/>
      </dsp:nvSpPr>
      <dsp:spPr>
        <a:xfrm>
          <a:off x="3568520" y="1829"/>
          <a:ext cx="2093041" cy="13290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562BE7-F02A-42D0-B5A1-DFD595171793}">
      <dsp:nvSpPr>
        <dsp:cNvPr id="0" name=""/>
        <dsp:cNvSpPr/>
      </dsp:nvSpPr>
      <dsp:spPr>
        <a:xfrm>
          <a:off x="3801080" y="222761"/>
          <a:ext cx="2093041" cy="13290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2100" b="1" kern="1200" dirty="0" smtClean="0">
              <a:solidFill>
                <a:srgbClr val="002060"/>
              </a:solidFill>
            </a:rPr>
            <a:t>Vaspitač u izboru igara za decu</a:t>
          </a:r>
          <a:endParaRPr lang="sr-Latn-CS" sz="2100" b="1" kern="1200" dirty="0">
            <a:solidFill>
              <a:srgbClr val="002060"/>
            </a:solidFill>
          </a:endParaRPr>
        </a:p>
      </dsp:txBody>
      <dsp:txXfrm>
        <a:off x="3840007" y="261688"/>
        <a:ext cx="2015187" cy="1251227"/>
      </dsp:txXfrm>
    </dsp:sp>
    <dsp:sp modelId="{F65AE8D7-7F53-461A-9E21-282D183A95BF}">
      <dsp:nvSpPr>
        <dsp:cNvPr id="0" name=""/>
        <dsp:cNvSpPr/>
      </dsp:nvSpPr>
      <dsp:spPr>
        <a:xfrm>
          <a:off x="1649898" y="1939637"/>
          <a:ext cx="2093041" cy="13290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2E81CC-A306-462F-A061-C791DFD388BF}">
      <dsp:nvSpPr>
        <dsp:cNvPr id="0" name=""/>
        <dsp:cNvSpPr/>
      </dsp:nvSpPr>
      <dsp:spPr>
        <a:xfrm>
          <a:off x="1882459" y="2160569"/>
          <a:ext cx="2093041" cy="13290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2100" kern="1200" dirty="0" smtClean="0">
              <a:solidFill>
                <a:srgbClr val="002060"/>
              </a:solidFill>
            </a:rPr>
            <a:t>stručnost</a:t>
          </a:r>
          <a:endParaRPr lang="sr-Latn-CS" sz="2100" kern="1200" dirty="0">
            <a:solidFill>
              <a:srgbClr val="002060"/>
            </a:solidFill>
          </a:endParaRPr>
        </a:p>
      </dsp:txBody>
      <dsp:txXfrm>
        <a:off x="1921386" y="2199496"/>
        <a:ext cx="2015187" cy="1251227"/>
      </dsp:txXfrm>
    </dsp:sp>
    <dsp:sp modelId="{266E30BE-F5DB-406E-8C18-A47A0B048634}">
      <dsp:nvSpPr>
        <dsp:cNvPr id="0" name=""/>
        <dsp:cNvSpPr/>
      </dsp:nvSpPr>
      <dsp:spPr>
        <a:xfrm>
          <a:off x="370817" y="3877445"/>
          <a:ext cx="2093041" cy="13290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440B73-B29F-4308-A2EE-AFF163177C31}">
      <dsp:nvSpPr>
        <dsp:cNvPr id="0" name=""/>
        <dsp:cNvSpPr/>
      </dsp:nvSpPr>
      <dsp:spPr>
        <a:xfrm>
          <a:off x="603377" y="4098377"/>
          <a:ext cx="2093041" cy="13290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2100" kern="1200" dirty="0" smtClean="0">
              <a:solidFill>
                <a:srgbClr val="002060"/>
              </a:solidFill>
            </a:rPr>
            <a:t>preciznost</a:t>
          </a:r>
          <a:endParaRPr lang="sr-Latn-CS" sz="2100" kern="1200" dirty="0">
            <a:solidFill>
              <a:srgbClr val="002060"/>
            </a:solidFill>
          </a:endParaRPr>
        </a:p>
      </dsp:txBody>
      <dsp:txXfrm>
        <a:off x="642304" y="4137304"/>
        <a:ext cx="2015187" cy="1251227"/>
      </dsp:txXfrm>
    </dsp:sp>
    <dsp:sp modelId="{F5F60D77-6D2D-4013-AAE4-A515F3203BA3}">
      <dsp:nvSpPr>
        <dsp:cNvPr id="0" name=""/>
        <dsp:cNvSpPr/>
      </dsp:nvSpPr>
      <dsp:spPr>
        <a:xfrm>
          <a:off x="2995999" y="3879274"/>
          <a:ext cx="2093041" cy="13290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2E0C1B-9C42-44C3-9481-CE6EFEB9EF62}">
      <dsp:nvSpPr>
        <dsp:cNvPr id="0" name=""/>
        <dsp:cNvSpPr/>
      </dsp:nvSpPr>
      <dsp:spPr>
        <a:xfrm>
          <a:off x="3228559" y="4100206"/>
          <a:ext cx="2093041" cy="13290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2100" kern="1200" dirty="0" smtClean="0">
              <a:solidFill>
                <a:srgbClr val="002060"/>
              </a:solidFill>
            </a:rPr>
            <a:t>odmerenost</a:t>
          </a:r>
          <a:endParaRPr lang="sr-Latn-CS" sz="2100" kern="1200" dirty="0">
            <a:solidFill>
              <a:srgbClr val="002060"/>
            </a:solidFill>
          </a:endParaRPr>
        </a:p>
      </dsp:txBody>
      <dsp:txXfrm>
        <a:off x="3267486" y="4139133"/>
        <a:ext cx="2015187" cy="1251227"/>
      </dsp:txXfrm>
    </dsp:sp>
    <dsp:sp modelId="{25247403-B917-415E-A469-5F54B9872FA5}">
      <dsp:nvSpPr>
        <dsp:cNvPr id="0" name=""/>
        <dsp:cNvSpPr/>
      </dsp:nvSpPr>
      <dsp:spPr>
        <a:xfrm>
          <a:off x="5487142" y="1939637"/>
          <a:ext cx="2093041" cy="13290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2C8EA8-9BF4-4286-9735-39B5D4391082}">
      <dsp:nvSpPr>
        <dsp:cNvPr id="0" name=""/>
        <dsp:cNvSpPr/>
      </dsp:nvSpPr>
      <dsp:spPr>
        <a:xfrm>
          <a:off x="5719702" y="2160569"/>
          <a:ext cx="2093041" cy="13290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2100" kern="1200" dirty="0" smtClean="0">
              <a:solidFill>
                <a:srgbClr val="002060"/>
              </a:solidFill>
            </a:rPr>
            <a:t>maštovitost</a:t>
          </a:r>
          <a:endParaRPr lang="sr-Latn-CS" sz="2100" kern="1200" dirty="0">
            <a:solidFill>
              <a:srgbClr val="002060"/>
            </a:solidFill>
          </a:endParaRPr>
        </a:p>
      </dsp:txBody>
      <dsp:txXfrm>
        <a:off x="5758629" y="2199496"/>
        <a:ext cx="2015187" cy="1251227"/>
      </dsp:txXfrm>
    </dsp:sp>
    <dsp:sp modelId="{F0CBC7A3-3408-4437-B823-90F1C2D8C547}">
      <dsp:nvSpPr>
        <dsp:cNvPr id="0" name=""/>
        <dsp:cNvSpPr/>
      </dsp:nvSpPr>
      <dsp:spPr>
        <a:xfrm>
          <a:off x="5487142" y="3877445"/>
          <a:ext cx="2093041" cy="13290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A728B8-0AD8-467E-A949-B2285F6E05CB}">
      <dsp:nvSpPr>
        <dsp:cNvPr id="0" name=""/>
        <dsp:cNvSpPr/>
      </dsp:nvSpPr>
      <dsp:spPr>
        <a:xfrm>
          <a:off x="5719702" y="4098377"/>
          <a:ext cx="2093041" cy="13290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2100" b="1" u="sng" kern="1200" dirty="0" smtClean="0">
              <a:solidFill>
                <a:srgbClr val="002060"/>
              </a:solidFill>
            </a:rPr>
            <a:t>kreativnost</a:t>
          </a:r>
          <a:endParaRPr lang="sr-Latn-CS" sz="2100" b="1" u="sng" kern="1200" dirty="0">
            <a:solidFill>
              <a:srgbClr val="002060"/>
            </a:solidFill>
          </a:endParaRPr>
        </a:p>
      </dsp:txBody>
      <dsp:txXfrm>
        <a:off x="5758629" y="4137304"/>
        <a:ext cx="2015187" cy="12512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8CCEED-6021-4DC7-AC99-95186C0B3C15}">
      <dsp:nvSpPr>
        <dsp:cNvPr id="0" name=""/>
        <dsp:cNvSpPr/>
      </dsp:nvSpPr>
      <dsp:spPr>
        <a:xfrm>
          <a:off x="5379133" y="559907"/>
          <a:ext cx="3087851" cy="308785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2000" kern="1200" dirty="0" smtClean="0"/>
            <a:t>IGRA deteta u sistemu aktivnosti (kultivisanje i oplemenjivanje)</a:t>
          </a:r>
          <a:endParaRPr lang="sr-Latn-CS" sz="2000" kern="1200" dirty="0"/>
        </a:p>
      </dsp:txBody>
      <dsp:txXfrm>
        <a:off x="5831338" y="1012112"/>
        <a:ext cx="2183441" cy="2183441"/>
      </dsp:txXfrm>
    </dsp:sp>
    <dsp:sp modelId="{620F970F-1583-465A-9FEC-7F69D5A2B75F}">
      <dsp:nvSpPr>
        <dsp:cNvPr id="0" name=""/>
        <dsp:cNvSpPr/>
      </dsp:nvSpPr>
      <dsp:spPr>
        <a:xfrm>
          <a:off x="1785947" y="285731"/>
          <a:ext cx="1543925" cy="154392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100" kern="1200" dirty="0" smtClean="0"/>
            <a:t>Participacija deteta u aktivnostima</a:t>
          </a:r>
        </a:p>
      </dsp:txBody>
      <dsp:txXfrm>
        <a:off x="2012050" y="511834"/>
        <a:ext cx="1091719" cy="1091719"/>
      </dsp:txXfrm>
    </dsp:sp>
    <dsp:sp modelId="{958EBDD4-312B-41A3-9854-2D8260673636}">
      <dsp:nvSpPr>
        <dsp:cNvPr id="0" name=""/>
        <dsp:cNvSpPr/>
      </dsp:nvSpPr>
      <dsp:spPr>
        <a:xfrm>
          <a:off x="3071832" y="428600"/>
          <a:ext cx="1543925" cy="154392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100" kern="1200" dirty="0" smtClean="0"/>
            <a:t>Afirmacija svoga “JA”</a:t>
          </a:r>
          <a:endParaRPr lang="sr-Latn-CS" sz="1100" kern="1200" dirty="0"/>
        </a:p>
      </dsp:txBody>
      <dsp:txXfrm>
        <a:off x="3297935" y="654703"/>
        <a:ext cx="1091719" cy="1091719"/>
      </dsp:txXfrm>
    </dsp:sp>
    <dsp:sp modelId="{B5CD7CBD-1F23-4840-B100-58CBE89004A3}">
      <dsp:nvSpPr>
        <dsp:cNvPr id="0" name=""/>
        <dsp:cNvSpPr/>
      </dsp:nvSpPr>
      <dsp:spPr>
        <a:xfrm>
          <a:off x="1928832" y="1357305"/>
          <a:ext cx="1543925" cy="154392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100" kern="1200" dirty="0" smtClean="0"/>
            <a:t>Prevazilaženje granica sopstvenog iskustva</a:t>
          </a:r>
          <a:endParaRPr lang="sr-Latn-CS" sz="1100" kern="1200" dirty="0"/>
        </a:p>
      </dsp:txBody>
      <dsp:txXfrm>
        <a:off x="2154935" y="1583408"/>
        <a:ext cx="1091719" cy="1091719"/>
      </dsp:txXfrm>
    </dsp:sp>
    <dsp:sp modelId="{2236107A-E4B4-4AB2-BD16-AE2B1A41FD6B}">
      <dsp:nvSpPr>
        <dsp:cNvPr id="0" name=""/>
        <dsp:cNvSpPr/>
      </dsp:nvSpPr>
      <dsp:spPr>
        <a:xfrm>
          <a:off x="4357724" y="2143113"/>
          <a:ext cx="1543925" cy="154392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100" kern="1200" dirty="0" smtClean="0"/>
            <a:t>Posrednik za delovanje na razvoj deteta</a:t>
          </a:r>
          <a:endParaRPr lang="sr-Latn-CS" sz="1100" kern="1200" dirty="0"/>
        </a:p>
      </dsp:txBody>
      <dsp:txXfrm>
        <a:off x="4583827" y="2369216"/>
        <a:ext cx="1091719" cy="1091719"/>
      </dsp:txXfrm>
    </dsp:sp>
    <dsp:sp modelId="{3232570A-AF8D-416A-BA19-5E72B1768EDE}">
      <dsp:nvSpPr>
        <dsp:cNvPr id="0" name=""/>
        <dsp:cNvSpPr/>
      </dsp:nvSpPr>
      <dsp:spPr>
        <a:xfrm>
          <a:off x="3143268" y="1500167"/>
          <a:ext cx="1543925" cy="154392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100" kern="1200" dirty="0" smtClean="0"/>
            <a:t>Ispoljavanje sopstvenih potencijala</a:t>
          </a:r>
          <a:endParaRPr lang="sr-Latn-CS" sz="1100" kern="1200" dirty="0"/>
        </a:p>
      </dsp:txBody>
      <dsp:txXfrm>
        <a:off x="3369371" y="1726270"/>
        <a:ext cx="1091719" cy="1091719"/>
      </dsp:txXfrm>
    </dsp:sp>
    <dsp:sp modelId="{6E381E62-422E-4C4B-91F4-FB66DFCEC740}">
      <dsp:nvSpPr>
        <dsp:cNvPr id="0" name=""/>
        <dsp:cNvSpPr/>
      </dsp:nvSpPr>
      <dsp:spPr>
        <a:xfrm>
          <a:off x="4357724" y="785797"/>
          <a:ext cx="1543925" cy="154392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100" kern="1200" dirty="0" smtClean="0"/>
            <a:t>Zadaci kao zabava, takmičenje i zadovoljstvo</a:t>
          </a:r>
          <a:endParaRPr lang="sr-Latn-CS" sz="1100" kern="1200" dirty="0"/>
        </a:p>
      </dsp:txBody>
      <dsp:txXfrm>
        <a:off x="4583827" y="1011900"/>
        <a:ext cx="1091719" cy="1091719"/>
      </dsp:txXfrm>
    </dsp:sp>
    <dsp:sp modelId="{20006CE9-7A01-4C05-BB79-CD5E8CB5BBE9}">
      <dsp:nvSpPr>
        <dsp:cNvPr id="0" name=""/>
        <dsp:cNvSpPr/>
      </dsp:nvSpPr>
      <dsp:spPr>
        <a:xfrm>
          <a:off x="571499" y="1071538"/>
          <a:ext cx="1543925" cy="154392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100" kern="1200" dirty="0" smtClean="0"/>
            <a:t>Pokretač latentne energije</a:t>
          </a:r>
          <a:endParaRPr lang="sr-Latn-CS" sz="1100" kern="1200" dirty="0"/>
        </a:p>
      </dsp:txBody>
      <dsp:txXfrm>
        <a:off x="797602" y="1297641"/>
        <a:ext cx="1091719" cy="10917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00E418-CFFD-4F8D-8CD1-74BDC9AF4CA0}" type="datetimeFigureOut">
              <a:rPr lang="sr-Latn-CS" smtClean="0"/>
              <a:pPr/>
              <a:t>28.2.2018</a:t>
            </a:fld>
            <a:endParaRPr lang="sr-Latn-C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C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B041B1-3A3F-465C-ADAC-C5DED9881A65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00E418-CFFD-4F8D-8CD1-74BDC9AF4CA0}" type="datetimeFigureOut">
              <a:rPr lang="sr-Latn-CS" smtClean="0"/>
              <a:pPr/>
              <a:t>28.2.2018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B041B1-3A3F-465C-ADAC-C5DED9881A65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00E418-CFFD-4F8D-8CD1-74BDC9AF4CA0}" type="datetimeFigureOut">
              <a:rPr lang="sr-Latn-CS" smtClean="0"/>
              <a:pPr/>
              <a:t>28.2.2018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B041B1-3A3F-465C-ADAC-C5DED9881A65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00E418-CFFD-4F8D-8CD1-74BDC9AF4CA0}" type="datetimeFigureOut">
              <a:rPr lang="sr-Latn-CS" smtClean="0"/>
              <a:pPr/>
              <a:t>28.2.2018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B041B1-3A3F-465C-ADAC-C5DED9881A65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00E418-CFFD-4F8D-8CD1-74BDC9AF4CA0}" type="datetimeFigureOut">
              <a:rPr lang="sr-Latn-CS" smtClean="0"/>
              <a:pPr/>
              <a:t>28.2.2018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B041B1-3A3F-465C-ADAC-C5DED9881A65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00E418-CFFD-4F8D-8CD1-74BDC9AF4CA0}" type="datetimeFigureOut">
              <a:rPr lang="sr-Latn-CS" smtClean="0"/>
              <a:pPr/>
              <a:t>28.2.2018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B041B1-3A3F-465C-ADAC-C5DED9881A65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00E418-CFFD-4F8D-8CD1-74BDC9AF4CA0}" type="datetimeFigureOut">
              <a:rPr lang="sr-Latn-CS" smtClean="0"/>
              <a:pPr/>
              <a:t>28.2.2018</a:t>
            </a:fld>
            <a:endParaRPr lang="sr-Latn-C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C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B041B1-3A3F-465C-ADAC-C5DED9881A65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00E418-CFFD-4F8D-8CD1-74BDC9AF4CA0}" type="datetimeFigureOut">
              <a:rPr lang="sr-Latn-CS" smtClean="0"/>
              <a:pPr/>
              <a:t>28.2.2018</a:t>
            </a:fld>
            <a:endParaRPr lang="sr-Latn-C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C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B041B1-3A3F-465C-ADAC-C5DED9881A65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00E418-CFFD-4F8D-8CD1-74BDC9AF4CA0}" type="datetimeFigureOut">
              <a:rPr lang="sr-Latn-CS" smtClean="0"/>
              <a:pPr/>
              <a:t>28.2.2018</a:t>
            </a:fld>
            <a:endParaRPr lang="sr-Latn-C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B041B1-3A3F-465C-ADAC-C5DED9881A65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00E418-CFFD-4F8D-8CD1-74BDC9AF4CA0}" type="datetimeFigureOut">
              <a:rPr lang="sr-Latn-CS" smtClean="0"/>
              <a:pPr/>
              <a:t>28.2.2018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B041B1-3A3F-465C-ADAC-C5DED9881A65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00E418-CFFD-4F8D-8CD1-74BDC9AF4CA0}" type="datetimeFigureOut">
              <a:rPr lang="sr-Latn-CS" smtClean="0"/>
              <a:pPr/>
              <a:t>28.2.2018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B041B1-3A3F-465C-ADAC-C5DED9881A65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500E418-CFFD-4F8D-8CD1-74BDC9AF4CA0}" type="datetimeFigureOut">
              <a:rPr lang="sr-Latn-CS" smtClean="0"/>
              <a:pPr/>
              <a:t>28.2.2018</a:t>
            </a:fld>
            <a:endParaRPr lang="sr-Latn-C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sr-Latn-C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0B041B1-3A3F-465C-ADAC-C5DED9881A65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CS" dirty="0" smtClean="0"/>
              <a:t>Vaspitanje igrom</a:t>
            </a:r>
            <a:endParaRPr lang="sr-Latn-C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sr-Cyrl-CS" dirty="0" smtClean="0"/>
              <a:t>Kamenov, E. (</a:t>
            </a:r>
            <a:r>
              <a:rPr lang="sr-Latn-CS" dirty="0" smtClean="0"/>
              <a:t>1989): </a:t>
            </a:r>
            <a:r>
              <a:rPr lang="sr-Latn-CS" i="1" dirty="0" smtClean="0"/>
              <a:t>Intelektualno vaspitanje kroz igru</a:t>
            </a:r>
            <a:r>
              <a:rPr lang="sr-Latn-CS" dirty="0" smtClean="0"/>
              <a:t>. Beograd: Zavod za udžbenike i nastavna sredstva. Sarajevo: „Svjetlost“.</a:t>
            </a:r>
          </a:p>
          <a:p>
            <a:endParaRPr lang="sr-Latn-C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502920" y="6035039"/>
            <a:ext cx="8183880" cy="45719"/>
          </a:xfrm>
        </p:spPr>
        <p:txBody>
          <a:bodyPr>
            <a:normAutofit fontScale="90000"/>
          </a:bodyPr>
          <a:lstStyle/>
          <a:p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6132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Latn-CS" dirty="0" smtClean="0"/>
              <a:t>“U životu nisam radio ni dan. Sve je bilo zabava” (Thomas Edison)</a:t>
            </a:r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r>
              <a:rPr lang="sr-Latn-CS" dirty="0" smtClean="0"/>
              <a:t>                                  </a:t>
            </a:r>
          </a:p>
          <a:p>
            <a:pPr>
              <a:buNone/>
            </a:pPr>
            <a:r>
              <a:rPr lang="sr-Latn-CS" dirty="0" smtClean="0"/>
              <a:t>                                           </a:t>
            </a:r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endParaRPr lang="sr-Latn-CS" dirty="0"/>
          </a:p>
        </p:txBody>
      </p:sp>
      <p:pic>
        <p:nvPicPr>
          <p:cNvPr id="9" name="Picture 8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1214422"/>
            <a:ext cx="2714644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Diagram 10"/>
          <p:cNvGraphicFramePr/>
          <p:nvPr/>
        </p:nvGraphicFramePr>
        <p:xfrm>
          <a:off x="428596" y="1571612"/>
          <a:ext cx="5214974" cy="4429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502920" y="6035039"/>
            <a:ext cx="8183880" cy="45719"/>
          </a:xfrm>
        </p:spPr>
        <p:txBody>
          <a:bodyPr>
            <a:normAutofit fontScale="90000"/>
          </a:bodyPr>
          <a:lstStyle/>
          <a:p>
            <a:endParaRPr lang="sr-Latn-C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sr-Latn-CS" dirty="0" smtClean="0"/>
              <a:t>Asocijacije predškolskog i </a:t>
            </a:r>
          </a:p>
          <a:p>
            <a:pPr>
              <a:buNone/>
            </a:pPr>
            <a:r>
              <a:rPr lang="sr-Latn-CS" dirty="0" smtClean="0"/>
              <a:t>školskog deteta na na reč</a:t>
            </a:r>
          </a:p>
          <a:p>
            <a:pPr>
              <a:buNone/>
            </a:pPr>
            <a:r>
              <a:rPr lang="sr-Latn-CS" dirty="0" smtClean="0"/>
              <a:t> “UČENJE” (Tony Buzan).</a:t>
            </a:r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r>
              <a:rPr lang="sr-Latn-CS" dirty="0" smtClean="0"/>
              <a:t> IGROM KROZ MAPU UMA</a:t>
            </a:r>
          </a:p>
          <a:p>
            <a:pPr>
              <a:buNone/>
            </a:pPr>
            <a:r>
              <a:rPr lang="sr-Latn-CS" dirty="0" smtClean="0"/>
              <a:t>(Mozak ima 100 milijardi </a:t>
            </a:r>
          </a:p>
          <a:p>
            <a:pPr>
              <a:buNone/>
            </a:pPr>
            <a:r>
              <a:rPr lang="sr-Latn-CS" dirty="0" smtClean="0"/>
              <a:t>aktivnih ćelija, a svaka </a:t>
            </a:r>
          </a:p>
          <a:p>
            <a:pPr>
              <a:buNone/>
            </a:pPr>
            <a:r>
              <a:rPr lang="sr-Latn-CS" dirty="0" smtClean="0"/>
              <a:t>od njih ima </a:t>
            </a:r>
          </a:p>
          <a:p>
            <a:pPr>
              <a:buNone/>
            </a:pPr>
            <a:r>
              <a:rPr lang="sr-Latn-CS" dirty="0" smtClean="0"/>
              <a:t>do 20.000 veza.) </a:t>
            </a:r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endParaRPr lang="sr-Latn-C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1357298"/>
            <a:ext cx="3214710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03238" y="500042"/>
          <a:ext cx="8183562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00042"/>
            <a:ext cx="8183880" cy="5857916"/>
          </a:xfrm>
        </p:spPr>
        <p:txBody>
          <a:bodyPr>
            <a:normAutofit/>
          </a:bodyPr>
          <a:lstStyle/>
          <a:p>
            <a:pPr algn="ctr"/>
            <a:r>
              <a:rPr lang="sr-Latn-CS" dirty="0" smtClean="0"/>
              <a:t>Igra, kao okosnoca vaspitanja, u cilju dečjeg samorazvoja i oslobađanja unutrašnjih potencijala (F.Frebel)</a:t>
            </a:r>
            <a:endParaRPr lang="sr-Latn-C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85720" y="0"/>
          <a:ext cx="8469314" cy="54705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Horizontal Scroll 5"/>
          <p:cNvSpPr/>
          <p:nvPr/>
        </p:nvSpPr>
        <p:spPr>
          <a:xfrm>
            <a:off x="428596" y="2714620"/>
            <a:ext cx="2928958" cy="157163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 smtClean="0"/>
              <a:t>Edukativni potencijali dečje igre </a:t>
            </a:r>
          </a:p>
          <a:p>
            <a:pPr algn="ctr"/>
            <a:r>
              <a:rPr lang="sr-Latn-CS" dirty="0" smtClean="0"/>
              <a:t>(uz spontanost i dečju inicijativu)</a:t>
            </a:r>
            <a:endParaRPr lang="sr-Latn-C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530352"/>
            <a:ext cx="8715436" cy="611335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sr-Latn-CS" dirty="0" smtClean="0"/>
              <a:t>Veština vaspitača se ogleda u tome da ono što želi ume deci da predstavi kao igru, takmičenje (Claparede, 1968).</a:t>
            </a:r>
          </a:p>
          <a:p>
            <a:pPr algn="ctr">
              <a:buNone/>
            </a:pPr>
            <a:endParaRPr lang="sr-Latn-CS" dirty="0" smtClean="0"/>
          </a:p>
          <a:p>
            <a:pPr algn="ctr">
              <a:buNone/>
            </a:pPr>
            <a:r>
              <a:rPr lang="sr-Latn-CS" dirty="0" smtClean="0"/>
              <a:t>učenje kroz </a:t>
            </a:r>
            <a:r>
              <a:rPr lang="sr-Latn-CS" dirty="0" smtClean="0">
                <a:solidFill>
                  <a:srgbClr val="7030A0"/>
                </a:solidFill>
              </a:rPr>
              <a:t>IGRU</a:t>
            </a:r>
          </a:p>
          <a:p>
            <a:pPr algn="ctr">
              <a:buNone/>
            </a:pPr>
            <a:r>
              <a:rPr lang="sr-Latn-CS" dirty="0" smtClean="0"/>
              <a:t>EFIKASNOST </a:t>
            </a:r>
          </a:p>
          <a:p>
            <a:pPr algn="ctr">
              <a:buNone/>
            </a:pPr>
            <a:r>
              <a:rPr lang="sr-Latn-CS" dirty="0" smtClean="0"/>
              <a:t>(intenzitet želje </a:t>
            </a:r>
          </a:p>
          <a:p>
            <a:pPr algn="ctr">
              <a:buNone/>
            </a:pPr>
            <a:r>
              <a:rPr lang="sr-Latn-CS" dirty="0" smtClean="0"/>
              <a:t>da </a:t>
            </a:r>
            <a:r>
              <a:rPr lang="sr-Latn-CS" smtClean="0"/>
              <a:t>se uspe</a:t>
            </a:r>
            <a:endParaRPr lang="sr-Latn-CS" dirty="0" smtClean="0"/>
          </a:p>
          <a:p>
            <a:pPr>
              <a:buNone/>
            </a:pPr>
            <a:r>
              <a:rPr lang="sr-Latn-CS" dirty="0" smtClean="0"/>
              <a:t>zadovoljstvo,                   spontanost,</a:t>
            </a:r>
          </a:p>
          <a:p>
            <a:pPr>
              <a:buNone/>
            </a:pPr>
            <a:r>
              <a:rPr lang="sr-Latn-CS" dirty="0" smtClean="0"/>
              <a:t>izvor sreće i                   izostavljanje prinude</a:t>
            </a:r>
          </a:p>
          <a:p>
            <a:pPr>
              <a:buNone/>
            </a:pPr>
            <a:r>
              <a:rPr lang="sr-Latn-CS" dirty="0" smtClean="0"/>
              <a:t>motivacije   </a:t>
            </a:r>
            <a:endParaRPr lang="sr-Latn-CS" dirty="0"/>
          </a:p>
        </p:txBody>
      </p:sp>
      <p:sp>
        <p:nvSpPr>
          <p:cNvPr id="4" name="Down Arrow 3"/>
          <p:cNvSpPr/>
          <p:nvPr/>
        </p:nvSpPr>
        <p:spPr>
          <a:xfrm>
            <a:off x="4357686" y="2000240"/>
            <a:ext cx="500066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/>
          </a:p>
        </p:txBody>
      </p:sp>
      <p:sp>
        <p:nvSpPr>
          <p:cNvPr id="7" name="Curved Right Arrow 6"/>
          <p:cNvSpPr/>
          <p:nvPr/>
        </p:nvSpPr>
        <p:spPr>
          <a:xfrm rot="2247735">
            <a:off x="1778498" y="1702108"/>
            <a:ext cx="958760" cy="283455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>
              <a:solidFill>
                <a:schemeClr val="tx1"/>
              </a:solidFill>
            </a:endParaRPr>
          </a:p>
        </p:txBody>
      </p:sp>
      <p:sp>
        <p:nvSpPr>
          <p:cNvPr id="8" name="Curved Left Arrow 7"/>
          <p:cNvSpPr/>
          <p:nvPr/>
        </p:nvSpPr>
        <p:spPr>
          <a:xfrm rot="20709077">
            <a:off x="5814704" y="2042912"/>
            <a:ext cx="1039027" cy="235613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28604"/>
            <a:ext cx="8183880" cy="5606436"/>
          </a:xfrm>
        </p:spPr>
        <p:txBody>
          <a:bodyPr/>
          <a:lstStyle/>
          <a:p>
            <a:endParaRPr lang="sr-Latn-C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85720" y="530352"/>
            <a:ext cx="8401080" cy="5899044"/>
          </a:xfrm>
        </p:spPr>
        <p:txBody>
          <a:bodyPr/>
          <a:lstStyle/>
          <a:p>
            <a:pPr>
              <a:buNone/>
            </a:pPr>
            <a:r>
              <a:rPr lang="sr-Latn-CS" dirty="0" smtClean="0"/>
              <a:t>Ljudi svih uzrasta mogu da nauče doslovno SVE, ako im se dopusti da uče na SVOJ jedinstveni način, koristeći svoje JEDINSTVENE snage (Barbara Prashing, </a:t>
            </a:r>
            <a:r>
              <a:rPr lang="sr-Latn-CS" i="1" dirty="0" smtClean="0"/>
              <a:t>The Power of Diversity</a:t>
            </a:r>
            <a:r>
              <a:rPr lang="sr-Latn-CS" dirty="0" smtClean="0"/>
              <a:t>)</a:t>
            </a:r>
            <a:endParaRPr lang="sr-Latn-CS" dirty="0"/>
          </a:p>
        </p:txBody>
      </p:sp>
      <p:pic>
        <p:nvPicPr>
          <p:cNvPr id="6" name="Picture 5" descr="SDC12538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2428868"/>
            <a:ext cx="2714644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125</TotalTime>
  <Words>247</Words>
  <Application>Microsoft Office PowerPoint</Application>
  <PresentationFormat>On-screen Show (4:3)</PresentationFormat>
  <Paragraphs>59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Aspect</vt:lpstr>
      <vt:lpstr>Vaspitanje igrom</vt:lpstr>
      <vt:lpstr>PowerPoint Presentation</vt:lpstr>
      <vt:lpstr>PowerPoint Presentation</vt:lpstr>
      <vt:lpstr>PowerPoint Presentation</vt:lpstr>
      <vt:lpstr>Igra, kao okosnoca vaspitanja, u cilju dečjeg samorazvoja i oslobađanja unutrašnjih potencijala (F.Frebel)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Васпитање игром</dc:title>
  <dc:creator>Emina Kopas</dc:creator>
  <cp:lastModifiedBy>Emina</cp:lastModifiedBy>
  <cp:revision>30</cp:revision>
  <dcterms:created xsi:type="dcterms:W3CDTF">2011-03-14T22:05:38Z</dcterms:created>
  <dcterms:modified xsi:type="dcterms:W3CDTF">2018-02-28T21:14:39Z</dcterms:modified>
</cp:coreProperties>
</file>